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4"/>
  </p:sldMasterIdLst>
  <p:notesMasterIdLst>
    <p:notesMasterId r:id="rId14"/>
  </p:notesMasterIdLst>
  <p:handoutMasterIdLst>
    <p:handoutMasterId r:id="rId15"/>
  </p:handoutMasterIdLst>
  <p:sldIdLst>
    <p:sldId id="269" r:id="rId5"/>
    <p:sldId id="277" r:id="rId6"/>
    <p:sldId id="278" r:id="rId7"/>
    <p:sldId id="275" r:id="rId8"/>
    <p:sldId id="280" r:id="rId9"/>
    <p:sldId id="273" r:id="rId10"/>
    <p:sldId id="279" r:id="rId11"/>
    <p:sldId id="281" r:id="rId12"/>
    <p:sldId id="282" r:id="rId13"/>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F6AA425-6746-D88C-6554-E55BDDDD614D}" name="Kjernlie Jon Inge Schiager" initials="KJIS" userId="S::Jon.Inge.Schiager.Kjernlie@banenor.no::81dc9313-d62c-4fd6-bb50-8d385a1e2afd" providerId="AD"/>
  <p188:author id="{C4058DA0-8A0A-69FD-B16F-0C1ED7EC9605}" name="Hesjedal Ragnhild Berit" initials="HRB" userId="S::Ragnhild.Berit.Hesjedal@banenor.no::648a05a3-187c-48b2-aa0f-5dd98402c2b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97091"/>
    <a:srgbClr val="FF00FF"/>
    <a:srgbClr val="EBECF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BB77BE4-6031-4378-8D1B-D1FD2A306DCE}" v="120" dt="2025-05-19T08:13:35.80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98" d="100"/>
          <a:sy n="198" d="100"/>
        </p:scale>
        <p:origin x="714" y="144"/>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a:extLst>
              <a:ext uri="{FF2B5EF4-FFF2-40B4-BE49-F238E27FC236}">
                <a16:creationId xmlns:a16="http://schemas.microsoft.com/office/drawing/2014/main" id="{61EAA686-2099-415D-966B-FB50085DB76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Plassholder for dato 2">
            <a:extLst>
              <a:ext uri="{FF2B5EF4-FFF2-40B4-BE49-F238E27FC236}">
                <a16:creationId xmlns:a16="http://schemas.microsoft.com/office/drawing/2014/main" id="{0C7E3D7D-849A-4033-953E-1E9107FC889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A12EE01-7E28-479D-AF68-30D0F19D497E}" type="datetimeFigureOut">
              <a:rPr lang="nb-NO" smtClean="0"/>
              <a:t>06.08.2025</a:t>
            </a:fld>
            <a:endParaRPr lang="nb-NO"/>
          </a:p>
        </p:txBody>
      </p:sp>
      <p:sp>
        <p:nvSpPr>
          <p:cNvPr id="4" name="Plassholder for bunntekst 3">
            <a:extLst>
              <a:ext uri="{FF2B5EF4-FFF2-40B4-BE49-F238E27FC236}">
                <a16:creationId xmlns:a16="http://schemas.microsoft.com/office/drawing/2014/main" id="{E48124E4-56BA-45BE-89ED-24465FBFEF9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5" name="Plassholder for lysbildenummer 4">
            <a:extLst>
              <a:ext uri="{FF2B5EF4-FFF2-40B4-BE49-F238E27FC236}">
                <a16:creationId xmlns:a16="http://schemas.microsoft.com/office/drawing/2014/main" id="{DDB3CC06-1723-47CF-9230-1210B1A9DE3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4C077B4-FCEE-418F-85DC-9E5339BA79C8}" type="slidenum">
              <a:rPr lang="nb-NO" smtClean="0"/>
              <a:t>‹#›</a:t>
            </a:fld>
            <a:endParaRPr lang="nb-NO"/>
          </a:p>
        </p:txBody>
      </p:sp>
    </p:spTree>
    <p:extLst>
      <p:ext uri="{BB962C8B-B14F-4D97-AF65-F5344CB8AC3E}">
        <p14:creationId xmlns:p14="http://schemas.microsoft.com/office/powerpoint/2010/main" val="28287465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1" y="0"/>
            <a:ext cx="5904411" cy="360000"/>
          </a:xfrm>
          <a:prstGeom prst="rect">
            <a:avLst/>
          </a:prstGeom>
        </p:spPr>
        <p:txBody>
          <a:bodyPr vert="horz" lIns="91440" tIns="72000" rIns="91440" bIns="45720" rtlCol="0"/>
          <a:lstStyle>
            <a:lvl1pPr algn="l">
              <a:defRPr sz="1200"/>
            </a:lvl1pPr>
          </a:lstStyle>
          <a:p>
            <a:endParaRPr lang="nb-NO"/>
          </a:p>
        </p:txBody>
      </p:sp>
      <p:sp>
        <p:nvSpPr>
          <p:cNvPr id="3" name="Plassholder for dato 2"/>
          <p:cNvSpPr>
            <a:spLocks noGrp="1"/>
          </p:cNvSpPr>
          <p:nvPr>
            <p:ph type="dt" idx="1"/>
          </p:nvPr>
        </p:nvSpPr>
        <p:spPr>
          <a:xfrm>
            <a:off x="5982789" y="0"/>
            <a:ext cx="873624" cy="360000"/>
          </a:xfrm>
          <a:prstGeom prst="rect">
            <a:avLst/>
          </a:prstGeom>
        </p:spPr>
        <p:txBody>
          <a:bodyPr vert="horz" lIns="91440" tIns="72000" rIns="91440" bIns="45720" rtlCol="0"/>
          <a:lstStyle>
            <a:lvl1pPr algn="r">
              <a:defRPr sz="1050"/>
            </a:lvl1pPr>
          </a:lstStyle>
          <a:p>
            <a:fld id="{F7D5BBF3-CD9D-4351-A958-02A67A666EFB}" type="datetimeFigureOut">
              <a:rPr lang="nb-NO" smtClean="0"/>
              <a:pPr/>
              <a:t>06.08.2025</a:t>
            </a:fld>
            <a:endParaRPr lang="nb-NO"/>
          </a:p>
        </p:txBody>
      </p:sp>
      <p:sp>
        <p:nvSpPr>
          <p:cNvPr id="4" name="Plassholder for lysbilde 3"/>
          <p:cNvSpPr>
            <a:spLocks noGrp="1" noRot="1" noChangeAspect="1"/>
          </p:cNvSpPr>
          <p:nvPr>
            <p:ph type="sldImg" idx="2"/>
          </p:nvPr>
        </p:nvSpPr>
        <p:spPr>
          <a:xfrm>
            <a:off x="590005" y="511627"/>
            <a:ext cx="4245911" cy="2388325"/>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582653" y="3021388"/>
            <a:ext cx="5692694" cy="5687183"/>
          </a:xfrm>
          <a:prstGeom prst="rect">
            <a:avLst/>
          </a:prstGeom>
        </p:spPr>
        <p:txBody>
          <a:bodyPr vert="horz" lIns="91440" tIns="45720" rIns="91440" bIns="45720" rtlCol="0"/>
          <a:lstStyle/>
          <a:p>
            <a:pPr lvl="0"/>
            <a:r>
              <a:rPr lang="nb-NO"/>
              <a:t>Klikk for å redigere tekststiler i malen</a:t>
            </a:r>
          </a:p>
          <a:p>
            <a:pPr lvl="1"/>
            <a:r>
              <a:rPr lang="nb-NO"/>
              <a:t>Andre nivå</a:t>
            </a:r>
          </a:p>
          <a:p>
            <a:pPr lvl="2"/>
            <a:r>
              <a:rPr lang="nb-NO"/>
              <a:t>Tredje nivå</a:t>
            </a:r>
          </a:p>
        </p:txBody>
      </p:sp>
      <p:sp>
        <p:nvSpPr>
          <p:cNvPr id="6" name="Plassholder for bunntekst 5"/>
          <p:cNvSpPr>
            <a:spLocks noGrp="1"/>
          </p:cNvSpPr>
          <p:nvPr>
            <p:ph type="ftr" sz="quarter" idx="4"/>
          </p:nvPr>
        </p:nvSpPr>
        <p:spPr>
          <a:xfrm>
            <a:off x="-1" y="8856617"/>
            <a:ext cx="6275347" cy="287383"/>
          </a:xfrm>
          <a:prstGeom prst="rect">
            <a:avLst/>
          </a:prstGeom>
        </p:spPr>
        <p:txBody>
          <a:bodyPr vert="horz" lIns="91440" tIns="45720" rIns="91440" bIns="45720" rtlCol="0" anchor="b"/>
          <a:lstStyle>
            <a:lvl1pPr algn="l">
              <a:defRPr sz="900"/>
            </a:lvl1pPr>
          </a:lstStyle>
          <a:p>
            <a:endParaRPr lang="nb-NO"/>
          </a:p>
        </p:txBody>
      </p:sp>
      <p:sp>
        <p:nvSpPr>
          <p:cNvPr id="7" name="Plassholder for lysbildenummer 6"/>
          <p:cNvSpPr>
            <a:spLocks noGrp="1"/>
          </p:cNvSpPr>
          <p:nvPr>
            <p:ph type="sldNum" sz="quarter" idx="5"/>
          </p:nvPr>
        </p:nvSpPr>
        <p:spPr>
          <a:xfrm>
            <a:off x="6470469" y="8856617"/>
            <a:ext cx="385944" cy="287383"/>
          </a:xfrm>
          <a:prstGeom prst="rect">
            <a:avLst/>
          </a:prstGeom>
        </p:spPr>
        <p:txBody>
          <a:bodyPr vert="horz" lIns="91440" tIns="45720" rIns="91440" bIns="45720" rtlCol="0" anchor="b"/>
          <a:lstStyle>
            <a:lvl1pPr algn="r">
              <a:defRPr sz="900"/>
            </a:lvl1pPr>
          </a:lstStyle>
          <a:p>
            <a:fld id="{DA680EC2-C6B0-49EA-89D3-9D8CA603BA02}" type="slidenum">
              <a:rPr lang="nb-NO" smtClean="0"/>
              <a:pPr/>
              <a:t>‹#›</a:t>
            </a:fld>
            <a:endParaRPr lang="nb-NO"/>
          </a:p>
        </p:txBody>
      </p:sp>
    </p:spTree>
    <p:extLst>
      <p:ext uri="{BB962C8B-B14F-4D97-AF65-F5344CB8AC3E}">
        <p14:creationId xmlns:p14="http://schemas.microsoft.com/office/powerpoint/2010/main" val="3183025442"/>
      </p:ext>
    </p:extLst>
  </p:cSld>
  <p:clrMap bg1="lt1" tx1="dk1" bg2="lt2" tx2="dk2" accent1="accent1" accent2="accent2" accent3="accent3" accent4="accent4" accent5="accent5" accent6="accent6" hlink="hlink" folHlink="folHlink"/>
  <p:notesStyle>
    <a:lvl1pPr marL="0" algn="l" defTabSz="685800" rtl="0" eaLnBrk="1" latinLnBrk="0" hangingPunct="1">
      <a:defRPr sz="11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8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21.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24.svg"/><Relationship Id="rId2" Type="http://schemas.openxmlformats.org/officeDocument/2006/relationships/image" Target="../media/image23.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26.svg"/><Relationship Id="rId2" Type="http://schemas.openxmlformats.org/officeDocument/2006/relationships/image" Target="../media/image25.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27.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Forside_mørk blå">
    <p:bg>
      <p:bgPr>
        <a:solidFill>
          <a:schemeClr val="accent1"/>
        </a:solidFill>
        <a:effectLst/>
      </p:bgPr>
    </p:bg>
    <p:spTree>
      <p:nvGrpSpPr>
        <p:cNvPr id="1" name=""/>
        <p:cNvGrpSpPr/>
        <p:nvPr/>
      </p:nvGrpSpPr>
      <p:grpSpPr>
        <a:xfrm>
          <a:off x="0" y="0"/>
          <a:ext cx="0" cy="0"/>
          <a:chOff x="0" y="0"/>
          <a:chExt cx="0" cy="0"/>
        </a:xfrm>
      </p:grpSpPr>
      <p:pic>
        <p:nvPicPr>
          <p:cNvPr id="5" name="Grafikk 4">
            <a:extLst>
              <a:ext uri="{FF2B5EF4-FFF2-40B4-BE49-F238E27FC236}">
                <a16:creationId xmlns:a16="http://schemas.microsoft.com/office/drawing/2014/main" id="{9E73972C-58DB-4F0C-85CB-316B2A3FED4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0"/>
            <a:ext cx="9144000" cy="5143500"/>
          </a:xfrm>
          <a:prstGeom prst="rect">
            <a:avLst/>
          </a:prstGeom>
        </p:spPr>
      </p:pic>
      <p:sp>
        <p:nvSpPr>
          <p:cNvPr id="2" name="Title 1"/>
          <p:cNvSpPr>
            <a:spLocks noGrp="1"/>
          </p:cNvSpPr>
          <p:nvPr>
            <p:ph type="ctrTitle"/>
          </p:nvPr>
        </p:nvSpPr>
        <p:spPr>
          <a:xfrm>
            <a:off x="561502" y="1220630"/>
            <a:ext cx="6246000" cy="792000"/>
          </a:xfrm>
        </p:spPr>
        <p:txBody>
          <a:bodyPr anchor="b">
            <a:normAutofit/>
          </a:bodyPr>
          <a:lstStyle>
            <a:lvl1pPr algn="l">
              <a:defRPr sz="2800">
                <a:solidFill>
                  <a:schemeClr val="bg1"/>
                </a:solidFill>
              </a:defRPr>
            </a:lvl1pPr>
          </a:lstStyle>
          <a:p>
            <a:r>
              <a:rPr lang="nb-NO"/>
              <a:t>Klikk for å redigere tittelstil</a:t>
            </a:r>
            <a:endParaRPr lang="en-US"/>
          </a:p>
        </p:txBody>
      </p:sp>
      <p:sp>
        <p:nvSpPr>
          <p:cNvPr id="3" name="Subtitle 2"/>
          <p:cNvSpPr>
            <a:spLocks noGrp="1"/>
          </p:cNvSpPr>
          <p:nvPr>
            <p:ph type="subTitle" idx="1"/>
          </p:nvPr>
        </p:nvSpPr>
        <p:spPr>
          <a:xfrm>
            <a:off x="561501" y="2237182"/>
            <a:ext cx="4330800" cy="715534"/>
          </a:xfrm>
        </p:spPr>
        <p:txBody>
          <a:bodyPr lIns="14400">
            <a:noAutofit/>
          </a:bodyPr>
          <a:lstStyle>
            <a:lvl1pPr marL="0" indent="0" algn="l">
              <a:spcBef>
                <a:spcPts val="600"/>
              </a:spcBef>
              <a:buNone/>
              <a:defRPr sz="120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nb-NO"/>
              <a:t>Klikk for å redigere undertittelstil i malen</a:t>
            </a:r>
            <a:endParaRPr lang="en-US"/>
          </a:p>
        </p:txBody>
      </p:sp>
      <p:pic>
        <p:nvPicPr>
          <p:cNvPr id="7" name="Grafikk 6">
            <a:extLst>
              <a:ext uri="{FF2B5EF4-FFF2-40B4-BE49-F238E27FC236}">
                <a16:creationId xmlns:a16="http://schemas.microsoft.com/office/drawing/2014/main" id="{B9353626-414B-4121-A7BF-55DAE1275459}"/>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58811" y="215944"/>
            <a:ext cx="1620000" cy="471141"/>
          </a:xfrm>
          <a:prstGeom prst="rect">
            <a:avLst/>
          </a:prstGeom>
        </p:spPr>
      </p:pic>
      <p:sp>
        <p:nvSpPr>
          <p:cNvPr id="9" name="Plassholder for tekst 8">
            <a:extLst>
              <a:ext uri="{FF2B5EF4-FFF2-40B4-BE49-F238E27FC236}">
                <a16:creationId xmlns:a16="http://schemas.microsoft.com/office/drawing/2014/main" id="{42816C24-9DF6-48D7-BA42-4BB1406652FB}"/>
              </a:ext>
            </a:extLst>
          </p:cNvPr>
          <p:cNvSpPr>
            <a:spLocks noGrp="1"/>
          </p:cNvSpPr>
          <p:nvPr>
            <p:ph type="body" sz="quarter" idx="10"/>
          </p:nvPr>
        </p:nvSpPr>
        <p:spPr>
          <a:xfrm>
            <a:off x="544301" y="4227748"/>
            <a:ext cx="2520000" cy="328613"/>
          </a:xfrm>
        </p:spPr>
        <p:txBody>
          <a:bodyPr lIns="36000" rIns="36000" bIns="46800" anchor="b" anchorCtr="0">
            <a:normAutofit/>
          </a:bodyPr>
          <a:lstStyle>
            <a:lvl1pPr marL="0" indent="0">
              <a:buNone/>
              <a:defRPr sz="800">
                <a:solidFill>
                  <a:schemeClr val="bg2">
                    <a:lumMod val="75000"/>
                  </a:schemeClr>
                </a:solidFill>
              </a:defRPr>
            </a:lvl1pPr>
            <a:lvl2pPr marL="198000" indent="0">
              <a:buNone/>
              <a:defRPr/>
            </a:lvl2pPr>
            <a:lvl3pPr marL="378000" indent="0">
              <a:buNone/>
              <a:defRPr/>
            </a:lvl3pPr>
            <a:lvl4pPr marL="1028700" indent="0">
              <a:buNone/>
              <a:defRPr/>
            </a:lvl4pPr>
            <a:lvl5pPr marL="1371600" indent="0">
              <a:buNone/>
              <a:defRPr/>
            </a:lvl5pPr>
          </a:lstStyle>
          <a:p>
            <a:pPr lvl="0"/>
            <a:r>
              <a:rPr lang="nb-NO"/>
              <a:t>Klikk for å redigere tekststiler i malen</a:t>
            </a:r>
          </a:p>
        </p:txBody>
      </p:sp>
    </p:spTree>
    <p:extLst>
      <p:ext uri="{BB962C8B-B14F-4D97-AF65-F5344CB8AC3E}">
        <p14:creationId xmlns:p14="http://schemas.microsoft.com/office/powerpoint/2010/main" val="37117332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Innhold venstre og bilde">
    <p:spTree>
      <p:nvGrpSpPr>
        <p:cNvPr id="1" name=""/>
        <p:cNvGrpSpPr/>
        <p:nvPr/>
      </p:nvGrpSpPr>
      <p:grpSpPr>
        <a:xfrm>
          <a:off x="0" y="0"/>
          <a:ext cx="0" cy="0"/>
          <a:chOff x="0" y="0"/>
          <a:chExt cx="0" cy="0"/>
        </a:xfrm>
      </p:grpSpPr>
      <p:sp>
        <p:nvSpPr>
          <p:cNvPr id="2" name="Title 1"/>
          <p:cNvSpPr>
            <a:spLocks noGrp="1"/>
          </p:cNvSpPr>
          <p:nvPr>
            <p:ph type="title"/>
          </p:nvPr>
        </p:nvSpPr>
        <p:spPr>
          <a:xfrm>
            <a:off x="566670" y="295389"/>
            <a:ext cx="3686400" cy="540000"/>
          </a:xfrm>
        </p:spPr>
        <p:txBody>
          <a:bodyPr/>
          <a:lstStyle/>
          <a:p>
            <a:r>
              <a:rPr lang="nb-NO"/>
              <a:t>Klikk for å redigere tittelstil</a:t>
            </a:r>
            <a:endParaRPr lang="en-US"/>
          </a:p>
        </p:txBody>
      </p:sp>
      <p:sp>
        <p:nvSpPr>
          <p:cNvPr id="3" name="Content Placeholder 2"/>
          <p:cNvSpPr>
            <a:spLocks noGrp="1"/>
          </p:cNvSpPr>
          <p:nvPr>
            <p:ph sz="half" idx="1"/>
          </p:nvPr>
        </p:nvSpPr>
        <p:spPr>
          <a:xfrm>
            <a:off x="566669" y="955530"/>
            <a:ext cx="3686400" cy="3528000"/>
          </a:xfrm>
        </p:spPr>
        <p:txBody>
          <a:bodyPr/>
          <a:lstStyle/>
          <a:p>
            <a:pPr lvl="0"/>
            <a:r>
              <a:rPr lang="nb-NO"/>
              <a:t>Klikk for å redigere tekststiler i malen</a:t>
            </a:r>
          </a:p>
          <a:p>
            <a:pPr lvl="1"/>
            <a:r>
              <a:rPr lang="nb-NO"/>
              <a:t>Andre nivå</a:t>
            </a:r>
          </a:p>
          <a:p>
            <a:pPr lvl="2"/>
            <a:r>
              <a:rPr lang="nb-NO"/>
              <a:t>Tredje nivå</a:t>
            </a:r>
          </a:p>
        </p:txBody>
      </p:sp>
      <p:sp>
        <p:nvSpPr>
          <p:cNvPr id="6" name="Footer Placeholder 5"/>
          <p:cNvSpPr>
            <a:spLocks noGrp="1"/>
          </p:cNvSpPr>
          <p:nvPr>
            <p:ph type="ftr" sz="quarter" idx="11"/>
          </p:nvPr>
        </p:nvSpPr>
        <p:spPr>
          <a:xfrm>
            <a:off x="852641" y="4771073"/>
            <a:ext cx="3398400" cy="144000"/>
          </a:xfrm>
        </p:spPr>
        <p:txBody>
          <a:bodyPr/>
          <a:lstStyle/>
          <a:p>
            <a:endParaRPr lang="nb-NO"/>
          </a:p>
        </p:txBody>
      </p:sp>
      <p:sp>
        <p:nvSpPr>
          <p:cNvPr id="7" name="Slide Number Placeholder 6"/>
          <p:cNvSpPr>
            <a:spLocks noGrp="1"/>
          </p:cNvSpPr>
          <p:nvPr>
            <p:ph type="sldNum" sz="quarter" idx="12"/>
          </p:nvPr>
        </p:nvSpPr>
        <p:spPr/>
        <p:txBody>
          <a:bodyPr/>
          <a:lstStyle/>
          <a:p>
            <a:fld id="{EC31CAF0-2D2C-49BF-92D2-01D14BD4F728}" type="slidenum">
              <a:rPr lang="nb-NO" smtClean="0"/>
              <a:t>‹#›</a:t>
            </a:fld>
            <a:endParaRPr lang="nb-NO"/>
          </a:p>
        </p:txBody>
      </p:sp>
      <p:sp>
        <p:nvSpPr>
          <p:cNvPr id="9" name="Plassholder for bilde 7">
            <a:extLst>
              <a:ext uri="{FF2B5EF4-FFF2-40B4-BE49-F238E27FC236}">
                <a16:creationId xmlns:a16="http://schemas.microsoft.com/office/drawing/2014/main" id="{6C0A59EC-AB3E-4167-BEC4-A993EE57D4FC}"/>
              </a:ext>
            </a:extLst>
          </p:cNvPr>
          <p:cNvSpPr>
            <a:spLocks noGrp="1"/>
          </p:cNvSpPr>
          <p:nvPr>
            <p:ph type="pic" sz="quarter" idx="13" hasCustomPrompt="1"/>
          </p:nvPr>
        </p:nvSpPr>
        <p:spPr>
          <a:xfrm>
            <a:off x="4572001" y="0"/>
            <a:ext cx="4572000" cy="5143500"/>
          </a:xfrm>
          <a:noFill/>
        </p:spPr>
        <p:txBody>
          <a:bodyPr anchor="ctr"/>
          <a:lstStyle>
            <a:lvl1pPr marL="0" indent="0" algn="ctr">
              <a:buNone/>
              <a:defRPr>
                <a:solidFill>
                  <a:schemeClr val="accent2"/>
                </a:solidFill>
              </a:defRPr>
            </a:lvl1pPr>
          </a:lstStyle>
          <a:p>
            <a:pPr marL="0" marR="0" lvl="0" indent="0" algn="ctr" defTabSz="685800" rtl="0" eaLnBrk="1" fontAlgn="auto" latinLnBrk="0" hangingPunct="1">
              <a:lnSpc>
                <a:spcPct val="90000"/>
              </a:lnSpc>
              <a:spcBef>
                <a:spcPts val="750"/>
              </a:spcBef>
              <a:spcAft>
                <a:spcPts val="0"/>
              </a:spcAft>
              <a:buClr>
                <a:schemeClr val="accent2"/>
              </a:buClr>
              <a:buSzTx/>
              <a:buFont typeface="Arial" panose="020B0604020202020204" pitchFamily="34" charset="0"/>
              <a:buNone/>
              <a:tabLst/>
              <a:defRPr/>
            </a:pPr>
            <a:r>
              <a:rPr lang="nb-NO"/>
              <a:t>Klikk på ikonet for å sette inn et bilde</a:t>
            </a:r>
          </a:p>
        </p:txBody>
      </p:sp>
    </p:spTree>
    <p:extLst>
      <p:ext uri="{BB962C8B-B14F-4D97-AF65-F5344CB8AC3E}">
        <p14:creationId xmlns:p14="http://schemas.microsoft.com/office/powerpoint/2010/main" val="26693790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nnhold høyre og bilde">
    <p:spTree>
      <p:nvGrpSpPr>
        <p:cNvPr id="1" name=""/>
        <p:cNvGrpSpPr/>
        <p:nvPr/>
      </p:nvGrpSpPr>
      <p:grpSpPr>
        <a:xfrm>
          <a:off x="0" y="0"/>
          <a:ext cx="0" cy="0"/>
          <a:chOff x="0" y="0"/>
          <a:chExt cx="0" cy="0"/>
        </a:xfrm>
      </p:grpSpPr>
      <p:sp>
        <p:nvSpPr>
          <p:cNvPr id="2" name="Title 1"/>
          <p:cNvSpPr>
            <a:spLocks noGrp="1"/>
          </p:cNvSpPr>
          <p:nvPr>
            <p:ph type="title"/>
          </p:nvPr>
        </p:nvSpPr>
        <p:spPr>
          <a:xfrm>
            <a:off x="4888230" y="296608"/>
            <a:ext cx="3673081" cy="540000"/>
          </a:xfrm>
        </p:spPr>
        <p:txBody>
          <a:bodyPr/>
          <a:lstStyle>
            <a:lvl1pPr>
              <a:defRPr/>
            </a:lvl1pPr>
          </a:lstStyle>
          <a:p>
            <a:r>
              <a:rPr lang="nb-NO"/>
              <a:t>Klikk for å redigere tittelstil</a:t>
            </a:r>
            <a:endParaRPr lang="en-US"/>
          </a:p>
        </p:txBody>
      </p:sp>
      <p:sp>
        <p:nvSpPr>
          <p:cNvPr id="3" name="Content Placeholder 2"/>
          <p:cNvSpPr>
            <a:spLocks noGrp="1"/>
          </p:cNvSpPr>
          <p:nvPr>
            <p:ph idx="1"/>
          </p:nvPr>
        </p:nvSpPr>
        <p:spPr>
          <a:xfrm>
            <a:off x="4888230" y="956041"/>
            <a:ext cx="3673081" cy="3528000"/>
          </a:xfrm>
        </p:spPr>
        <p:txBody>
          <a:bodyPr/>
          <a:lstStyle/>
          <a:p>
            <a:pPr lvl="0"/>
            <a:r>
              <a:rPr lang="nb-NO"/>
              <a:t>Klikk for å redigere tekststiler i malen</a:t>
            </a:r>
          </a:p>
          <a:p>
            <a:pPr lvl="1"/>
            <a:r>
              <a:rPr lang="nb-NO"/>
              <a:t>Andre nivå</a:t>
            </a:r>
          </a:p>
          <a:p>
            <a:pPr lvl="2"/>
            <a:r>
              <a:rPr lang="nb-NO"/>
              <a:t>Tredje nivå</a:t>
            </a:r>
          </a:p>
        </p:txBody>
      </p:sp>
      <p:sp>
        <p:nvSpPr>
          <p:cNvPr id="8" name="Plassholder for bilde 7">
            <a:extLst>
              <a:ext uri="{FF2B5EF4-FFF2-40B4-BE49-F238E27FC236}">
                <a16:creationId xmlns:a16="http://schemas.microsoft.com/office/drawing/2014/main" id="{D58A0DC3-6206-4ABC-812D-C17BFC1FBB91}"/>
              </a:ext>
            </a:extLst>
          </p:cNvPr>
          <p:cNvSpPr>
            <a:spLocks noGrp="1"/>
          </p:cNvSpPr>
          <p:nvPr>
            <p:ph type="pic" sz="quarter" idx="13" hasCustomPrompt="1"/>
          </p:nvPr>
        </p:nvSpPr>
        <p:spPr>
          <a:xfrm>
            <a:off x="0" y="0"/>
            <a:ext cx="4572000" cy="5143500"/>
          </a:xfrm>
          <a:noFill/>
        </p:spPr>
        <p:txBody>
          <a:bodyPr anchor="ctr"/>
          <a:lstStyle>
            <a:lvl1pPr marL="0" indent="0" algn="ctr">
              <a:buNone/>
              <a:defRPr>
                <a:solidFill>
                  <a:schemeClr val="accent2"/>
                </a:solidFill>
              </a:defRPr>
            </a:lvl1pPr>
          </a:lstStyle>
          <a:p>
            <a:pPr marL="0" marR="0" lvl="0" indent="0" algn="ctr" defTabSz="685800" rtl="0" eaLnBrk="1" fontAlgn="auto" latinLnBrk="0" hangingPunct="1">
              <a:lnSpc>
                <a:spcPct val="90000"/>
              </a:lnSpc>
              <a:spcBef>
                <a:spcPts val="750"/>
              </a:spcBef>
              <a:spcAft>
                <a:spcPts val="0"/>
              </a:spcAft>
              <a:buClr>
                <a:schemeClr val="accent2"/>
              </a:buClr>
              <a:buSzTx/>
              <a:buFont typeface="Arial" panose="020B0604020202020204" pitchFamily="34" charset="0"/>
              <a:buNone/>
              <a:tabLst/>
              <a:defRPr/>
            </a:pPr>
            <a:r>
              <a:rPr lang="nb-NO"/>
              <a:t>Klikk på ikonet for å sette inn et bilde</a:t>
            </a:r>
          </a:p>
        </p:txBody>
      </p:sp>
    </p:spTree>
    <p:extLst>
      <p:ext uri="{BB962C8B-B14F-4D97-AF65-F5344CB8AC3E}">
        <p14:creationId xmlns:p14="http://schemas.microsoft.com/office/powerpoint/2010/main" val="29003181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Innhold venstre og 2 bilder">
    <p:spTree>
      <p:nvGrpSpPr>
        <p:cNvPr id="1" name=""/>
        <p:cNvGrpSpPr/>
        <p:nvPr/>
      </p:nvGrpSpPr>
      <p:grpSpPr>
        <a:xfrm>
          <a:off x="0" y="0"/>
          <a:ext cx="0" cy="0"/>
          <a:chOff x="0" y="0"/>
          <a:chExt cx="0" cy="0"/>
        </a:xfrm>
      </p:grpSpPr>
      <p:sp>
        <p:nvSpPr>
          <p:cNvPr id="2" name="Title 1"/>
          <p:cNvSpPr>
            <a:spLocks noGrp="1"/>
          </p:cNvSpPr>
          <p:nvPr>
            <p:ph type="title"/>
          </p:nvPr>
        </p:nvSpPr>
        <p:spPr>
          <a:xfrm>
            <a:off x="566670" y="295389"/>
            <a:ext cx="3686400" cy="540000"/>
          </a:xfrm>
        </p:spPr>
        <p:txBody>
          <a:bodyPr/>
          <a:lstStyle/>
          <a:p>
            <a:r>
              <a:rPr lang="nb-NO"/>
              <a:t>Klikk for å redigere tittelstil</a:t>
            </a:r>
            <a:endParaRPr lang="en-US"/>
          </a:p>
        </p:txBody>
      </p:sp>
      <p:sp>
        <p:nvSpPr>
          <p:cNvPr id="3" name="Content Placeholder 2"/>
          <p:cNvSpPr>
            <a:spLocks noGrp="1"/>
          </p:cNvSpPr>
          <p:nvPr>
            <p:ph sz="half" idx="1"/>
          </p:nvPr>
        </p:nvSpPr>
        <p:spPr>
          <a:xfrm>
            <a:off x="566669" y="955530"/>
            <a:ext cx="3686400" cy="3528000"/>
          </a:xfrm>
        </p:spPr>
        <p:txBody>
          <a:bodyPr/>
          <a:lstStyle/>
          <a:p>
            <a:pPr lvl="0"/>
            <a:r>
              <a:rPr lang="nb-NO"/>
              <a:t>Klikk for å redigere tekststiler i malen</a:t>
            </a:r>
          </a:p>
          <a:p>
            <a:pPr lvl="1"/>
            <a:r>
              <a:rPr lang="nb-NO"/>
              <a:t>Andre nivå</a:t>
            </a:r>
          </a:p>
          <a:p>
            <a:pPr lvl="2"/>
            <a:r>
              <a:rPr lang="nb-NO"/>
              <a:t>Tredje nivå</a:t>
            </a:r>
          </a:p>
        </p:txBody>
      </p:sp>
      <p:sp>
        <p:nvSpPr>
          <p:cNvPr id="6" name="Footer Placeholder 5"/>
          <p:cNvSpPr>
            <a:spLocks noGrp="1"/>
          </p:cNvSpPr>
          <p:nvPr>
            <p:ph type="ftr" sz="quarter" idx="11"/>
          </p:nvPr>
        </p:nvSpPr>
        <p:spPr>
          <a:xfrm>
            <a:off x="852641" y="4771073"/>
            <a:ext cx="3398400" cy="144000"/>
          </a:xfrm>
        </p:spPr>
        <p:txBody>
          <a:bodyPr/>
          <a:lstStyle/>
          <a:p>
            <a:endParaRPr lang="nb-NO"/>
          </a:p>
        </p:txBody>
      </p:sp>
      <p:sp>
        <p:nvSpPr>
          <p:cNvPr id="7" name="Slide Number Placeholder 6"/>
          <p:cNvSpPr>
            <a:spLocks noGrp="1"/>
          </p:cNvSpPr>
          <p:nvPr>
            <p:ph type="sldNum" sz="quarter" idx="12"/>
          </p:nvPr>
        </p:nvSpPr>
        <p:spPr/>
        <p:txBody>
          <a:bodyPr/>
          <a:lstStyle/>
          <a:p>
            <a:fld id="{EC31CAF0-2D2C-49BF-92D2-01D14BD4F728}" type="slidenum">
              <a:rPr lang="nb-NO" smtClean="0"/>
              <a:t>‹#›</a:t>
            </a:fld>
            <a:endParaRPr lang="nb-NO"/>
          </a:p>
        </p:txBody>
      </p:sp>
      <p:sp>
        <p:nvSpPr>
          <p:cNvPr id="10" name="Plassholder for bilde 7">
            <a:extLst>
              <a:ext uri="{FF2B5EF4-FFF2-40B4-BE49-F238E27FC236}">
                <a16:creationId xmlns:a16="http://schemas.microsoft.com/office/drawing/2014/main" id="{F66A0A80-B77F-450D-A56E-905596868364}"/>
              </a:ext>
            </a:extLst>
          </p:cNvPr>
          <p:cNvSpPr>
            <a:spLocks noGrp="1"/>
          </p:cNvSpPr>
          <p:nvPr>
            <p:ph type="pic" sz="quarter" idx="13" hasCustomPrompt="1"/>
          </p:nvPr>
        </p:nvSpPr>
        <p:spPr>
          <a:xfrm>
            <a:off x="4572001" y="2336361"/>
            <a:ext cx="4572000" cy="2807139"/>
          </a:xfrm>
          <a:noFill/>
        </p:spPr>
        <p:txBody>
          <a:bodyPr anchor="ctr"/>
          <a:lstStyle>
            <a:lvl1pPr marL="0" indent="0" algn="ctr">
              <a:buNone/>
              <a:defRPr>
                <a:solidFill>
                  <a:schemeClr val="accent2"/>
                </a:solidFill>
              </a:defRPr>
            </a:lvl1pPr>
          </a:lstStyle>
          <a:p>
            <a:pPr marL="0" marR="0" lvl="0" indent="0" algn="ctr" defTabSz="685800" rtl="0" eaLnBrk="1" fontAlgn="auto" latinLnBrk="0" hangingPunct="1">
              <a:lnSpc>
                <a:spcPct val="90000"/>
              </a:lnSpc>
              <a:spcBef>
                <a:spcPts val="750"/>
              </a:spcBef>
              <a:spcAft>
                <a:spcPts val="0"/>
              </a:spcAft>
              <a:buClr>
                <a:schemeClr val="accent2"/>
              </a:buClr>
              <a:buSzTx/>
              <a:buFont typeface="Arial" panose="020B0604020202020204" pitchFamily="34" charset="0"/>
              <a:buNone/>
              <a:tabLst/>
              <a:defRPr/>
            </a:pPr>
            <a:r>
              <a:rPr lang="nb-NO"/>
              <a:t>Klikk på ikonet for å sette inn et bilde</a:t>
            </a:r>
          </a:p>
        </p:txBody>
      </p:sp>
      <p:sp>
        <p:nvSpPr>
          <p:cNvPr id="11" name="Plassholder for bilde 7">
            <a:extLst>
              <a:ext uri="{FF2B5EF4-FFF2-40B4-BE49-F238E27FC236}">
                <a16:creationId xmlns:a16="http://schemas.microsoft.com/office/drawing/2014/main" id="{1925D518-8530-4CA5-96C1-FDB2FFD8B33C}"/>
              </a:ext>
            </a:extLst>
          </p:cNvPr>
          <p:cNvSpPr>
            <a:spLocks noGrp="1"/>
          </p:cNvSpPr>
          <p:nvPr>
            <p:ph type="pic" sz="quarter" idx="14" hasCustomPrompt="1"/>
          </p:nvPr>
        </p:nvSpPr>
        <p:spPr>
          <a:xfrm>
            <a:off x="4572001" y="-1"/>
            <a:ext cx="4572000" cy="2253600"/>
          </a:xfrm>
          <a:noFill/>
        </p:spPr>
        <p:txBody>
          <a:bodyPr anchor="ctr"/>
          <a:lstStyle>
            <a:lvl1pPr marL="0" indent="0" algn="ctr">
              <a:buNone/>
              <a:defRPr>
                <a:solidFill>
                  <a:schemeClr val="accent2"/>
                </a:solidFill>
              </a:defRPr>
            </a:lvl1pPr>
          </a:lstStyle>
          <a:p>
            <a:pPr marL="0" marR="0" lvl="0" indent="0" algn="ctr" defTabSz="685800" rtl="0" eaLnBrk="1" fontAlgn="auto" latinLnBrk="0" hangingPunct="1">
              <a:lnSpc>
                <a:spcPct val="90000"/>
              </a:lnSpc>
              <a:spcBef>
                <a:spcPts val="750"/>
              </a:spcBef>
              <a:spcAft>
                <a:spcPts val="0"/>
              </a:spcAft>
              <a:buClr>
                <a:schemeClr val="accent2"/>
              </a:buClr>
              <a:buSzTx/>
              <a:buFont typeface="Arial" panose="020B0604020202020204" pitchFamily="34" charset="0"/>
              <a:buNone/>
              <a:tabLst/>
              <a:defRPr/>
            </a:pPr>
            <a:r>
              <a:rPr lang="nb-NO"/>
              <a:t>Klikk på ikonet for å sette inn et bilde</a:t>
            </a:r>
          </a:p>
        </p:txBody>
      </p:sp>
    </p:spTree>
    <p:extLst>
      <p:ext uri="{BB962C8B-B14F-4D97-AF65-F5344CB8AC3E}">
        <p14:creationId xmlns:p14="http://schemas.microsoft.com/office/powerpoint/2010/main" val="37481830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Innhold venstre og 3 bilder">
    <p:spTree>
      <p:nvGrpSpPr>
        <p:cNvPr id="1" name=""/>
        <p:cNvGrpSpPr/>
        <p:nvPr/>
      </p:nvGrpSpPr>
      <p:grpSpPr>
        <a:xfrm>
          <a:off x="0" y="0"/>
          <a:ext cx="0" cy="0"/>
          <a:chOff x="0" y="0"/>
          <a:chExt cx="0" cy="0"/>
        </a:xfrm>
      </p:grpSpPr>
      <p:sp>
        <p:nvSpPr>
          <p:cNvPr id="2" name="Title 1"/>
          <p:cNvSpPr>
            <a:spLocks noGrp="1"/>
          </p:cNvSpPr>
          <p:nvPr>
            <p:ph type="title"/>
          </p:nvPr>
        </p:nvSpPr>
        <p:spPr>
          <a:xfrm>
            <a:off x="566253" y="296608"/>
            <a:ext cx="3686400" cy="540000"/>
          </a:xfrm>
        </p:spPr>
        <p:txBody>
          <a:bodyPr/>
          <a:lstStyle>
            <a:lvl1pPr>
              <a:defRPr/>
            </a:lvl1pPr>
          </a:lstStyle>
          <a:p>
            <a:r>
              <a:rPr lang="nb-NO"/>
              <a:t>Klikk for å redigere tittelstil</a:t>
            </a:r>
            <a:endParaRPr lang="en-US"/>
          </a:p>
        </p:txBody>
      </p:sp>
      <p:sp>
        <p:nvSpPr>
          <p:cNvPr id="3" name="Content Placeholder 2"/>
          <p:cNvSpPr>
            <a:spLocks noGrp="1"/>
          </p:cNvSpPr>
          <p:nvPr>
            <p:ph idx="1"/>
          </p:nvPr>
        </p:nvSpPr>
        <p:spPr>
          <a:xfrm>
            <a:off x="566253" y="956041"/>
            <a:ext cx="3686400" cy="3528000"/>
          </a:xfrm>
        </p:spPr>
        <p:txBody>
          <a:bodyPr/>
          <a:lstStyle/>
          <a:p>
            <a:pPr lvl="0"/>
            <a:r>
              <a:rPr lang="nb-NO"/>
              <a:t>Klikk for å redigere tekststiler i malen</a:t>
            </a:r>
          </a:p>
          <a:p>
            <a:pPr lvl="1"/>
            <a:r>
              <a:rPr lang="nb-NO"/>
              <a:t>Andre nivå</a:t>
            </a:r>
          </a:p>
          <a:p>
            <a:pPr lvl="2"/>
            <a:r>
              <a:rPr lang="nb-NO"/>
              <a:t>Tredje nivå</a:t>
            </a:r>
          </a:p>
        </p:txBody>
      </p:sp>
      <p:sp>
        <p:nvSpPr>
          <p:cNvPr id="5" name="Footer Placeholder 4"/>
          <p:cNvSpPr>
            <a:spLocks noGrp="1"/>
          </p:cNvSpPr>
          <p:nvPr>
            <p:ph type="ftr" sz="quarter" idx="11"/>
          </p:nvPr>
        </p:nvSpPr>
        <p:spPr>
          <a:xfrm>
            <a:off x="852641" y="4776788"/>
            <a:ext cx="3400012" cy="144000"/>
          </a:xfrm>
        </p:spPr>
        <p:txBody>
          <a:bodyPr/>
          <a:lstStyle/>
          <a:p>
            <a:endParaRPr lang="nb-NO"/>
          </a:p>
        </p:txBody>
      </p:sp>
      <p:sp>
        <p:nvSpPr>
          <p:cNvPr id="6" name="Slide Number Placeholder 5"/>
          <p:cNvSpPr>
            <a:spLocks noGrp="1"/>
          </p:cNvSpPr>
          <p:nvPr>
            <p:ph type="sldNum" sz="quarter" idx="12"/>
          </p:nvPr>
        </p:nvSpPr>
        <p:spPr/>
        <p:txBody>
          <a:bodyPr/>
          <a:lstStyle/>
          <a:p>
            <a:fld id="{EC31CAF0-2D2C-49BF-92D2-01D14BD4F728}" type="slidenum">
              <a:rPr lang="nb-NO" smtClean="0"/>
              <a:t>‹#›</a:t>
            </a:fld>
            <a:endParaRPr lang="nb-NO"/>
          </a:p>
        </p:txBody>
      </p:sp>
      <p:sp>
        <p:nvSpPr>
          <p:cNvPr id="8" name="Plassholder for bilde 7">
            <a:extLst>
              <a:ext uri="{FF2B5EF4-FFF2-40B4-BE49-F238E27FC236}">
                <a16:creationId xmlns:a16="http://schemas.microsoft.com/office/drawing/2014/main" id="{D58A0DC3-6206-4ABC-812D-C17BFC1FBB91}"/>
              </a:ext>
            </a:extLst>
          </p:cNvPr>
          <p:cNvSpPr>
            <a:spLocks noGrp="1"/>
          </p:cNvSpPr>
          <p:nvPr>
            <p:ph type="pic" sz="quarter" idx="13" hasCustomPrompt="1"/>
          </p:nvPr>
        </p:nvSpPr>
        <p:spPr>
          <a:xfrm>
            <a:off x="4572001" y="2335500"/>
            <a:ext cx="4572000" cy="2808000"/>
          </a:xfrm>
          <a:noFill/>
        </p:spPr>
        <p:txBody>
          <a:bodyPr anchor="ctr"/>
          <a:lstStyle>
            <a:lvl1pPr marL="0" indent="0" algn="ctr">
              <a:buNone/>
              <a:defRPr>
                <a:solidFill>
                  <a:schemeClr val="accent2"/>
                </a:solidFill>
              </a:defRPr>
            </a:lvl1pPr>
          </a:lstStyle>
          <a:p>
            <a:pPr marL="0" marR="0" lvl="0" indent="0" algn="ctr" defTabSz="685800" rtl="0" eaLnBrk="1" fontAlgn="auto" latinLnBrk="0" hangingPunct="1">
              <a:lnSpc>
                <a:spcPct val="90000"/>
              </a:lnSpc>
              <a:spcBef>
                <a:spcPts val="750"/>
              </a:spcBef>
              <a:spcAft>
                <a:spcPts val="0"/>
              </a:spcAft>
              <a:buClr>
                <a:schemeClr val="accent2"/>
              </a:buClr>
              <a:buSzTx/>
              <a:buFont typeface="Arial" panose="020B0604020202020204" pitchFamily="34" charset="0"/>
              <a:buNone/>
              <a:tabLst/>
              <a:defRPr/>
            </a:pPr>
            <a:r>
              <a:rPr lang="nb-NO"/>
              <a:t>Klikk på ikonet for å sette inn et bilde</a:t>
            </a:r>
          </a:p>
        </p:txBody>
      </p:sp>
      <p:sp>
        <p:nvSpPr>
          <p:cNvPr id="7" name="Plassholder for bilde 7">
            <a:extLst>
              <a:ext uri="{FF2B5EF4-FFF2-40B4-BE49-F238E27FC236}">
                <a16:creationId xmlns:a16="http://schemas.microsoft.com/office/drawing/2014/main" id="{90927154-241C-471B-B61F-886A34889C10}"/>
              </a:ext>
            </a:extLst>
          </p:cNvPr>
          <p:cNvSpPr>
            <a:spLocks noGrp="1"/>
          </p:cNvSpPr>
          <p:nvPr>
            <p:ph type="pic" sz="quarter" idx="14" hasCustomPrompt="1"/>
          </p:nvPr>
        </p:nvSpPr>
        <p:spPr>
          <a:xfrm>
            <a:off x="4572000" y="-1"/>
            <a:ext cx="2246400" cy="2253600"/>
          </a:xfrm>
          <a:noFill/>
        </p:spPr>
        <p:txBody>
          <a:bodyPr anchor="ctr"/>
          <a:lstStyle>
            <a:lvl1pPr marL="0" indent="0" algn="ctr">
              <a:buNone/>
              <a:defRPr>
                <a:solidFill>
                  <a:schemeClr val="accent2"/>
                </a:solidFill>
              </a:defRPr>
            </a:lvl1pPr>
          </a:lstStyle>
          <a:p>
            <a:pPr marL="0" marR="0" lvl="0" indent="0" algn="ctr" defTabSz="685800" rtl="0" eaLnBrk="1" fontAlgn="auto" latinLnBrk="0" hangingPunct="1">
              <a:lnSpc>
                <a:spcPct val="90000"/>
              </a:lnSpc>
              <a:spcBef>
                <a:spcPts val="750"/>
              </a:spcBef>
              <a:spcAft>
                <a:spcPts val="0"/>
              </a:spcAft>
              <a:buClr>
                <a:schemeClr val="accent2"/>
              </a:buClr>
              <a:buSzTx/>
              <a:buFont typeface="Arial" panose="020B0604020202020204" pitchFamily="34" charset="0"/>
              <a:buNone/>
              <a:tabLst/>
              <a:defRPr/>
            </a:pPr>
            <a:r>
              <a:rPr lang="nb-NO"/>
              <a:t>Klikk på ikonet for å sette inn et bilde</a:t>
            </a:r>
          </a:p>
        </p:txBody>
      </p:sp>
      <p:sp>
        <p:nvSpPr>
          <p:cNvPr id="9" name="Plassholder for bilde 7">
            <a:extLst>
              <a:ext uri="{FF2B5EF4-FFF2-40B4-BE49-F238E27FC236}">
                <a16:creationId xmlns:a16="http://schemas.microsoft.com/office/drawing/2014/main" id="{80765EB1-1E98-40F3-B8D9-E4A84AAE5D87}"/>
              </a:ext>
            </a:extLst>
          </p:cNvPr>
          <p:cNvSpPr>
            <a:spLocks noGrp="1"/>
          </p:cNvSpPr>
          <p:nvPr>
            <p:ph type="pic" sz="quarter" idx="15" hasCustomPrompt="1"/>
          </p:nvPr>
        </p:nvSpPr>
        <p:spPr>
          <a:xfrm>
            <a:off x="6897245" y="0"/>
            <a:ext cx="2246756" cy="2253600"/>
          </a:xfrm>
          <a:noFill/>
        </p:spPr>
        <p:txBody>
          <a:bodyPr anchor="ctr"/>
          <a:lstStyle>
            <a:lvl1pPr marL="0" indent="0" algn="ctr">
              <a:buNone/>
              <a:defRPr>
                <a:solidFill>
                  <a:schemeClr val="accent2"/>
                </a:solidFill>
              </a:defRPr>
            </a:lvl1pPr>
          </a:lstStyle>
          <a:p>
            <a:pPr marL="0" marR="0" lvl="0" indent="0" algn="ctr" defTabSz="685800" rtl="0" eaLnBrk="1" fontAlgn="auto" latinLnBrk="0" hangingPunct="1">
              <a:lnSpc>
                <a:spcPct val="90000"/>
              </a:lnSpc>
              <a:spcBef>
                <a:spcPts val="750"/>
              </a:spcBef>
              <a:spcAft>
                <a:spcPts val="0"/>
              </a:spcAft>
              <a:buClr>
                <a:schemeClr val="accent2"/>
              </a:buClr>
              <a:buSzTx/>
              <a:buFont typeface="Arial" panose="020B0604020202020204" pitchFamily="34" charset="0"/>
              <a:buNone/>
              <a:tabLst/>
              <a:defRPr/>
            </a:pPr>
            <a:r>
              <a:rPr lang="nb-NO"/>
              <a:t>Klikk på ikonet for å sette inn et bilde</a:t>
            </a:r>
          </a:p>
        </p:txBody>
      </p:sp>
    </p:spTree>
    <p:extLst>
      <p:ext uri="{BB962C8B-B14F-4D97-AF65-F5344CB8AC3E}">
        <p14:creationId xmlns:p14="http://schemas.microsoft.com/office/powerpoint/2010/main" val="35938306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Innhold venstre og bilde_mørk blå">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66253" y="296608"/>
            <a:ext cx="3686400" cy="540000"/>
          </a:xfrm>
        </p:spPr>
        <p:txBody>
          <a:bodyPr/>
          <a:lstStyle>
            <a:lvl1pPr>
              <a:defRPr>
                <a:solidFill>
                  <a:schemeClr val="bg1"/>
                </a:solidFill>
              </a:defRPr>
            </a:lvl1pPr>
          </a:lstStyle>
          <a:p>
            <a:r>
              <a:rPr lang="nb-NO"/>
              <a:t>Klikk for å redigere tittelstil</a:t>
            </a:r>
            <a:endParaRPr lang="en-US"/>
          </a:p>
        </p:txBody>
      </p:sp>
      <p:sp>
        <p:nvSpPr>
          <p:cNvPr id="3" name="Content Placeholder 2"/>
          <p:cNvSpPr>
            <a:spLocks noGrp="1"/>
          </p:cNvSpPr>
          <p:nvPr>
            <p:ph idx="1"/>
          </p:nvPr>
        </p:nvSpPr>
        <p:spPr>
          <a:xfrm>
            <a:off x="566253" y="956041"/>
            <a:ext cx="3686400" cy="3528000"/>
          </a:xfrm>
        </p:spPr>
        <p:txBody>
          <a:bodyPr/>
          <a:lstStyle>
            <a:lvl1pPr>
              <a:buClr>
                <a:schemeClr val="accent2"/>
              </a:buClr>
              <a:defRPr>
                <a:solidFill>
                  <a:schemeClr val="bg1"/>
                </a:solidFill>
              </a:defRPr>
            </a:lvl1pPr>
            <a:lvl2pPr>
              <a:defRPr>
                <a:solidFill>
                  <a:schemeClr val="bg1"/>
                </a:solidFill>
              </a:defRPr>
            </a:lvl2pPr>
            <a:lvl3pPr>
              <a:defRPr>
                <a:solidFill>
                  <a:schemeClr val="bg1"/>
                </a:solidFill>
              </a:defRPr>
            </a:lvl3pPr>
          </a:lstStyle>
          <a:p>
            <a:pPr lvl="0"/>
            <a:r>
              <a:rPr lang="nb-NO"/>
              <a:t>Klikk for å redigere tekststiler i malen</a:t>
            </a:r>
          </a:p>
          <a:p>
            <a:pPr lvl="1"/>
            <a:r>
              <a:rPr lang="nb-NO"/>
              <a:t>Andre nivå</a:t>
            </a:r>
          </a:p>
          <a:p>
            <a:pPr lvl="2"/>
            <a:r>
              <a:rPr lang="nb-NO"/>
              <a:t>Tredje nivå</a:t>
            </a:r>
          </a:p>
        </p:txBody>
      </p:sp>
      <p:sp>
        <p:nvSpPr>
          <p:cNvPr id="5" name="Footer Placeholder 4"/>
          <p:cNvSpPr>
            <a:spLocks noGrp="1"/>
          </p:cNvSpPr>
          <p:nvPr>
            <p:ph type="ftr" sz="quarter" idx="11"/>
          </p:nvPr>
        </p:nvSpPr>
        <p:spPr>
          <a:xfrm>
            <a:off x="852641" y="4776788"/>
            <a:ext cx="3400012" cy="144000"/>
          </a:xfrm>
        </p:spPr>
        <p:txBody>
          <a:bodyPr/>
          <a:lstStyle>
            <a:lvl1pPr>
              <a:defRPr>
                <a:solidFill>
                  <a:schemeClr val="accent4">
                    <a:lumMod val="40000"/>
                    <a:lumOff val="60000"/>
                  </a:schemeClr>
                </a:solidFill>
              </a:defRPr>
            </a:lvl1pPr>
          </a:lstStyle>
          <a:p>
            <a:endParaRPr lang="nb-NO"/>
          </a:p>
        </p:txBody>
      </p:sp>
      <p:sp>
        <p:nvSpPr>
          <p:cNvPr id="6" name="Slide Number Placeholder 5"/>
          <p:cNvSpPr>
            <a:spLocks noGrp="1"/>
          </p:cNvSpPr>
          <p:nvPr>
            <p:ph type="sldNum" sz="quarter" idx="12"/>
          </p:nvPr>
        </p:nvSpPr>
        <p:spPr/>
        <p:txBody>
          <a:bodyPr/>
          <a:lstStyle/>
          <a:p>
            <a:fld id="{EC31CAF0-2D2C-49BF-92D2-01D14BD4F728}" type="slidenum">
              <a:rPr lang="nb-NO" smtClean="0"/>
              <a:t>‹#›</a:t>
            </a:fld>
            <a:endParaRPr lang="nb-NO"/>
          </a:p>
        </p:txBody>
      </p:sp>
      <p:sp>
        <p:nvSpPr>
          <p:cNvPr id="8" name="Plassholder for bilde 7">
            <a:extLst>
              <a:ext uri="{FF2B5EF4-FFF2-40B4-BE49-F238E27FC236}">
                <a16:creationId xmlns:a16="http://schemas.microsoft.com/office/drawing/2014/main" id="{D58A0DC3-6206-4ABC-812D-C17BFC1FBB91}"/>
              </a:ext>
            </a:extLst>
          </p:cNvPr>
          <p:cNvSpPr>
            <a:spLocks noGrp="1"/>
          </p:cNvSpPr>
          <p:nvPr>
            <p:ph type="pic" sz="quarter" idx="13" hasCustomPrompt="1"/>
          </p:nvPr>
        </p:nvSpPr>
        <p:spPr>
          <a:xfrm>
            <a:off x="4572001" y="0"/>
            <a:ext cx="4572000" cy="5143500"/>
          </a:xfrm>
          <a:noFill/>
        </p:spPr>
        <p:txBody>
          <a:bodyPr anchor="ctr"/>
          <a:lstStyle>
            <a:lvl1pPr marL="0" indent="0" algn="ctr">
              <a:buNone/>
              <a:defRPr>
                <a:solidFill>
                  <a:schemeClr val="accent2"/>
                </a:solidFill>
              </a:defRPr>
            </a:lvl1pPr>
          </a:lstStyle>
          <a:p>
            <a:pPr marL="0" marR="0" lvl="0" indent="0" algn="ctr" defTabSz="685800" rtl="0" eaLnBrk="1" fontAlgn="auto" latinLnBrk="0" hangingPunct="1">
              <a:lnSpc>
                <a:spcPct val="90000"/>
              </a:lnSpc>
              <a:spcBef>
                <a:spcPts val="750"/>
              </a:spcBef>
              <a:spcAft>
                <a:spcPts val="0"/>
              </a:spcAft>
              <a:buClr>
                <a:schemeClr val="accent2"/>
              </a:buClr>
              <a:buSzTx/>
              <a:buFont typeface="Arial" panose="020B0604020202020204" pitchFamily="34" charset="0"/>
              <a:buNone/>
              <a:tabLst/>
              <a:defRPr/>
            </a:pPr>
            <a:r>
              <a:rPr lang="nb-NO"/>
              <a:t>Klikk på ikonet for å sette inn et bilde</a:t>
            </a:r>
          </a:p>
        </p:txBody>
      </p:sp>
    </p:spTree>
    <p:extLst>
      <p:ext uri="{BB962C8B-B14F-4D97-AF65-F5344CB8AC3E}">
        <p14:creationId xmlns:p14="http://schemas.microsoft.com/office/powerpoint/2010/main" val="18704453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ittel og bil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lang="en-US"/>
          </a:p>
        </p:txBody>
      </p:sp>
      <p:sp>
        <p:nvSpPr>
          <p:cNvPr id="8" name="Plassholder for bilde 6">
            <a:extLst>
              <a:ext uri="{FF2B5EF4-FFF2-40B4-BE49-F238E27FC236}">
                <a16:creationId xmlns:a16="http://schemas.microsoft.com/office/drawing/2014/main" id="{9F9456CF-581D-48E0-8277-269E5CA480D5}"/>
              </a:ext>
            </a:extLst>
          </p:cNvPr>
          <p:cNvSpPr>
            <a:spLocks noGrp="1"/>
          </p:cNvSpPr>
          <p:nvPr>
            <p:ph type="pic" sz="quarter" idx="10" hasCustomPrompt="1"/>
          </p:nvPr>
        </p:nvSpPr>
        <p:spPr>
          <a:xfrm>
            <a:off x="0" y="979170"/>
            <a:ext cx="9144000" cy="4164329"/>
          </a:xfrm>
          <a:noFill/>
        </p:spPr>
        <p:txBody>
          <a:bodyPr anchor="ctr"/>
          <a:lstStyle>
            <a:lvl1pPr marL="0" indent="0" algn="ctr">
              <a:buNone/>
              <a:defRPr>
                <a:solidFill>
                  <a:schemeClr val="accent2"/>
                </a:solidFill>
              </a:defRPr>
            </a:lvl1pPr>
          </a:lstStyle>
          <a:p>
            <a:pPr marL="0" marR="0" lvl="0" indent="0" algn="ctr" defTabSz="685800" rtl="0" eaLnBrk="1" fontAlgn="auto" latinLnBrk="0" hangingPunct="1">
              <a:lnSpc>
                <a:spcPct val="90000"/>
              </a:lnSpc>
              <a:spcBef>
                <a:spcPts val="750"/>
              </a:spcBef>
              <a:spcAft>
                <a:spcPts val="0"/>
              </a:spcAft>
              <a:buClr>
                <a:schemeClr val="accent2"/>
              </a:buClr>
              <a:buSzTx/>
              <a:buFont typeface="Arial" panose="020B0604020202020204" pitchFamily="34" charset="0"/>
              <a:buNone/>
              <a:tabLst/>
              <a:defRPr/>
            </a:pPr>
            <a:r>
              <a:rPr lang="nb-NO"/>
              <a:t>Klikk på ikonet for å sette inn et bilde</a:t>
            </a:r>
          </a:p>
        </p:txBody>
      </p:sp>
    </p:spTree>
    <p:extLst>
      <p:ext uri="{BB962C8B-B14F-4D97-AF65-F5344CB8AC3E}">
        <p14:creationId xmlns:p14="http://schemas.microsoft.com/office/powerpoint/2010/main" val="23867144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tel og bilde_med logofe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lang="en-US"/>
          </a:p>
        </p:txBody>
      </p:sp>
      <p:sp>
        <p:nvSpPr>
          <p:cNvPr id="8" name="Plassholder for bilde 6">
            <a:extLst>
              <a:ext uri="{FF2B5EF4-FFF2-40B4-BE49-F238E27FC236}">
                <a16:creationId xmlns:a16="http://schemas.microsoft.com/office/drawing/2014/main" id="{9F9456CF-581D-48E0-8277-269E5CA480D5}"/>
              </a:ext>
            </a:extLst>
          </p:cNvPr>
          <p:cNvSpPr>
            <a:spLocks noGrp="1"/>
          </p:cNvSpPr>
          <p:nvPr>
            <p:ph type="pic" sz="quarter" idx="10" hasCustomPrompt="1"/>
          </p:nvPr>
        </p:nvSpPr>
        <p:spPr>
          <a:xfrm>
            <a:off x="0" y="979170"/>
            <a:ext cx="9144000" cy="3664800"/>
          </a:xfrm>
          <a:noFill/>
        </p:spPr>
        <p:txBody>
          <a:bodyPr anchor="ctr"/>
          <a:lstStyle>
            <a:lvl1pPr marL="0" indent="0" algn="ctr">
              <a:buNone/>
              <a:defRPr>
                <a:solidFill>
                  <a:schemeClr val="accent2"/>
                </a:solidFill>
              </a:defRPr>
            </a:lvl1pPr>
          </a:lstStyle>
          <a:p>
            <a:pPr marL="0" marR="0" lvl="0" indent="0" algn="ctr" defTabSz="685800" rtl="0" eaLnBrk="1" fontAlgn="auto" latinLnBrk="0" hangingPunct="1">
              <a:lnSpc>
                <a:spcPct val="90000"/>
              </a:lnSpc>
              <a:spcBef>
                <a:spcPts val="750"/>
              </a:spcBef>
              <a:spcAft>
                <a:spcPts val="0"/>
              </a:spcAft>
              <a:buClr>
                <a:schemeClr val="accent2"/>
              </a:buClr>
              <a:buSzTx/>
              <a:buFont typeface="Arial" panose="020B0604020202020204" pitchFamily="34" charset="0"/>
              <a:buNone/>
              <a:tabLst/>
              <a:defRPr/>
            </a:pPr>
            <a:r>
              <a:rPr lang="nb-NO"/>
              <a:t>Klikk på ikonet for å sette inn et bilde</a:t>
            </a:r>
          </a:p>
        </p:txBody>
      </p:sp>
    </p:spTree>
    <p:extLst>
      <p:ext uri="{BB962C8B-B14F-4D97-AF65-F5344CB8AC3E}">
        <p14:creationId xmlns:p14="http://schemas.microsoft.com/office/powerpoint/2010/main" val="24108356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ittel og 2 bild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lang="en-US"/>
          </a:p>
        </p:txBody>
      </p:sp>
      <p:sp>
        <p:nvSpPr>
          <p:cNvPr id="4" name="Plassholder for bilde 8">
            <a:extLst>
              <a:ext uri="{FF2B5EF4-FFF2-40B4-BE49-F238E27FC236}">
                <a16:creationId xmlns:a16="http://schemas.microsoft.com/office/drawing/2014/main" id="{AB18205C-6283-4631-9353-F705ED45864B}"/>
              </a:ext>
            </a:extLst>
          </p:cNvPr>
          <p:cNvSpPr>
            <a:spLocks noGrp="1"/>
          </p:cNvSpPr>
          <p:nvPr>
            <p:ph type="pic" sz="quarter" idx="13" hasCustomPrompt="1"/>
          </p:nvPr>
        </p:nvSpPr>
        <p:spPr>
          <a:xfrm>
            <a:off x="0" y="979056"/>
            <a:ext cx="4532400" cy="4164446"/>
          </a:xfrm>
          <a:noFill/>
        </p:spPr>
        <p:txBody>
          <a:bodyPr anchor="ctr"/>
          <a:lstStyle>
            <a:lvl1pPr marL="0" indent="0" algn="ctr">
              <a:buNone/>
              <a:defRPr>
                <a:solidFill>
                  <a:schemeClr val="accent2"/>
                </a:solidFill>
              </a:defRPr>
            </a:lvl1pPr>
          </a:lstStyle>
          <a:p>
            <a:r>
              <a:rPr lang="nb-NO"/>
              <a:t>Klikk på ikonet for å sette inn et bilde</a:t>
            </a:r>
          </a:p>
        </p:txBody>
      </p:sp>
      <p:sp>
        <p:nvSpPr>
          <p:cNvPr id="5" name="Plassholder for bilde 8">
            <a:extLst>
              <a:ext uri="{FF2B5EF4-FFF2-40B4-BE49-F238E27FC236}">
                <a16:creationId xmlns:a16="http://schemas.microsoft.com/office/drawing/2014/main" id="{7527375D-B0DB-40BD-A16A-23DB0EC45FD6}"/>
              </a:ext>
            </a:extLst>
          </p:cNvPr>
          <p:cNvSpPr>
            <a:spLocks noGrp="1"/>
          </p:cNvSpPr>
          <p:nvPr>
            <p:ph type="pic" sz="quarter" idx="14" hasCustomPrompt="1"/>
          </p:nvPr>
        </p:nvSpPr>
        <p:spPr>
          <a:xfrm>
            <a:off x="4611600" y="979056"/>
            <a:ext cx="4532400" cy="4164446"/>
          </a:xfrm>
          <a:noFill/>
        </p:spPr>
        <p:txBody>
          <a:bodyPr anchor="ctr"/>
          <a:lstStyle>
            <a:lvl1pPr marL="0" indent="0" algn="ctr">
              <a:buNone/>
              <a:defRPr>
                <a:solidFill>
                  <a:schemeClr val="accent2"/>
                </a:solidFill>
              </a:defRPr>
            </a:lvl1pPr>
          </a:lstStyle>
          <a:p>
            <a:pPr marL="0" marR="0" lvl="0" indent="0" algn="ctr" defTabSz="685800" rtl="0" eaLnBrk="1" fontAlgn="auto" latinLnBrk="0" hangingPunct="1">
              <a:lnSpc>
                <a:spcPct val="90000"/>
              </a:lnSpc>
              <a:spcBef>
                <a:spcPts val="750"/>
              </a:spcBef>
              <a:spcAft>
                <a:spcPts val="0"/>
              </a:spcAft>
              <a:buClr>
                <a:schemeClr val="accent2"/>
              </a:buClr>
              <a:buSzTx/>
              <a:buFont typeface="Arial" panose="020B0604020202020204" pitchFamily="34" charset="0"/>
              <a:buNone/>
              <a:tabLst/>
              <a:defRPr/>
            </a:pPr>
            <a:r>
              <a:rPr lang="nb-NO"/>
              <a:t>Klikk på ikonet for å sette inn et bilde</a:t>
            </a:r>
          </a:p>
        </p:txBody>
      </p:sp>
    </p:spTree>
    <p:extLst>
      <p:ext uri="{BB962C8B-B14F-4D97-AF65-F5344CB8AC3E}">
        <p14:creationId xmlns:p14="http://schemas.microsoft.com/office/powerpoint/2010/main" val="13992709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Tittel og 2 bilder_høydeformat høyr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lang="en-US"/>
          </a:p>
        </p:txBody>
      </p:sp>
      <p:sp>
        <p:nvSpPr>
          <p:cNvPr id="4" name="Plassholder for bilde 8">
            <a:extLst>
              <a:ext uri="{FF2B5EF4-FFF2-40B4-BE49-F238E27FC236}">
                <a16:creationId xmlns:a16="http://schemas.microsoft.com/office/drawing/2014/main" id="{AB18205C-6283-4631-9353-F705ED45864B}"/>
              </a:ext>
            </a:extLst>
          </p:cNvPr>
          <p:cNvSpPr>
            <a:spLocks noGrp="1"/>
          </p:cNvSpPr>
          <p:nvPr>
            <p:ph type="pic" sz="quarter" idx="13" hasCustomPrompt="1"/>
          </p:nvPr>
        </p:nvSpPr>
        <p:spPr>
          <a:xfrm>
            <a:off x="0" y="979056"/>
            <a:ext cx="6091200" cy="4164446"/>
          </a:xfrm>
          <a:noFill/>
        </p:spPr>
        <p:txBody>
          <a:bodyPr anchor="ctr"/>
          <a:lstStyle>
            <a:lvl1pPr marL="0" indent="0" algn="ctr">
              <a:buNone/>
              <a:defRPr>
                <a:solidFill>
                  <a:schemeClr val="accent2"/>
                </a:solidFill>
              </a:defRPr>
            </a:lvl1pPr>
          </a:lstStyle>
          <a:p>
            <a:r>
              <a:rPr lang="nb-NO"/>
              <a:t>Klikk på ikonet for å sette inn et bilde</a:t>
            </a:r>
          </a:p>
        </p:txBody>
      </p:sp>
      <p:sp>
        <p:nvSpPr>
          <p:cNvPr id="5" name="Plassholder for bilde 8">
            <a:extLst>
              <a:ext uri="{FF2B5EF4-FFF2-40B4-BE49-F238E27FC236}">
                <a16:creationId xmlns:a16="http://schemas.microsoft.com/office/drawing/2014/main" id="{7527375D-B0DB-40BD-A16A-23DB0EC45FD6}"/>
              </a:ext>
            </a:extLst>
          </p:cNvPr>
          <p:cNvSpPr>
            <a:spLocks noGrp="1"/>
          </p:cNvSpPr>
          <p:nvPr>
            <p:ph type="pic" sz="quarter" idx="14" hasCustomPrompt="1"/>
          </p:nvPr>
        </p:nvSpPr>
        <p:spPr>
          <a:xfrm>
            <a:off x="6174000" y="979056"/>
            <a:ext cx="2970000" cy="4164446"/>
          </a:xfrm>
          <a:noFill/>
        </p:spPr>
        <p:txBody>
          <a:bodyPr anchor="ctr"/>
          <a:lstStyle>
            <a:lvl1pPr marL="0" indent="0" algn="ctr">
              <a:buNone/>
              <a:defRPr>
                <a:solidFill>
                  <a:schemeClr val="accent2"/>
                </a:solidFill>
              </a:defRPr>
            </a:lvl1pPr>
          </a:lstStyle>
          <a:p>
            <a:pPr marL="0" marR="0" lvl="0" indent="0" algn="ctr" defTabSz="685800" rtl="0" eaLnBrk="1" fontAlgn="auto" latinLnBrk="0" hangingPunct="1">
              <a:lnSpc>
                <a:spcPct val="90000"/>
              </a:lnSpc>
              <a:spcBef>
                <a:spcPts val="750"/>
              </a:spcBef>
              <a:spcAft>
                <a:spcPts val="0"/>
              </a:spcAft>
              <a:buClr>
                <a:schemeClr val="accent2"/>
              </a:buClr>
              <a:buSzTx/>
              <a:buFont typeface="Arial" panose="020B0604020202020204" pitchFamily="34" charset="0"/>
              <a:buNone/>
              <a:tabLst/>
              <a:defRPr/>
            </a:pPr>
            <a:r>
              <a:rPr lang="nb-NO"/>
              <a:t>Klikk på ikonet for å sette inn et bilde</a:t>
            </a:r>
          </a:p>
        </p:txBody>
      </p:sp>
    </p:spTree>
    <p:extLst>
      <p:ext uri="{BB962C8B-B14F-4D97-AF65-F5344CB8AC3E}">
        <p14:creationId xmlns:p14="http://schemas.microsoft.com/office/powerpoint/2010/main" val="24940867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tel og 2 bilder_høydeformat venstr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lang="en-US"/>
          </a:p>
        </p:txBody>
      </p:sp>
      <p:sp>
        <p:nvSpPr>
          <p:cNvPr id="4" name="Plassholder for bilde 8">
            <a:extLst>
              <a:ext uri="{FF2B5EF4-FFF2-40B4-BE49-F238E27FC236}">
                <a16:creationId xmlns:a16="http://schemas.microsoft.com/office/drawing/2014/main" id="{AB18205C-6283-4631-9353-F705ED45864B}"/>
              </a:ext>
            </a:extLst>
          </p:cNvPr>
          <p:cNvSpPr>
            <a:spLocks noGrp="1"/>
          </p:cNvSpPr>
          <p:nvPr>
            <p:ph type="pic" sz="quarter" idx="13" hasCustomPrompt="1"/>
          </p:nvPr>
        </p:nvSpPr>
        <p:spPr>
          <a:xfrm>
            <a:off x="0" y="979056"/>
            <a:ext cx="2970000" cy="4164446"/>
          </a:xfrm>
          <a:noFill/>
        </p:spPr>
        <p:txBody>
          <a:bodyPr anchor="ctr"/>
          <a:lstStyle>
            <a:lvl1pPr marL="0" indent="0" algn="ctr">
              <a:buNone/>
              <a:defRPr>
                <a:solidFill>
                  <a:schemeClr val="accent2"/>
                </a:solidFill>
              </a:defRPr>
            </a:lvl1pPr>
          </a:lstStyle>
          <a:p>
            <a:r>
              <a:rPr lang="nb-NO"/>
              <a:t>Klikk på ikonet for å sette inn et bilde</a:t>
            </a:r>
          </a:p>
        </p:txBody>
      </p:sp>
      <p:sp>
        <p:nvSpPr>
          <p:cNvPr id="5" name="Plassholder for bilde 8">
            <a:extLst>
              <a:ext uri="{FF2B5EF4-FFF2-40B4-BE49-F238E27FC236}">
                <a16:creationId xmlns:a16="http://schemas.microsoft.com/office/drawing/2014/main" id="{7527375D-B0DB-40BD-A16A-23DB0EC45FD6}"/>
              </a:ext>
            </a:extLst>
          </p:cNvPr>
          <p:cNvSpPr>
            <a:spLocks noGrp="1"/>
          </p:cNvSpPr>
          <p:nvPr>
            <p:ph type="pic" sz="quarter" idx="14" hasCustomPrompt="1"/>
          </p:nvPr>
        </p:nvSpPr>
        <p:spPr>
          <a:xfrm>
            <a:off x="3051544" y="979056"/>
            <a:ext cx="6092456" cy="4164446"/>
          </a:xfrm>
          <a:noFill/>
        </p:spPr>
        <p:txBody>
          <a:bodyPr anchor="ctr"/>
          <a:lstStyle>
            <a:lvl1pPr marL="0" indent="0" algn="ctr">
              <a:buNone/>
              <a:defRPr>
                <a:solidFill>
                  <a:schemeClr val="accent2"/>
                </a:solidFill>
              </a:defRPr>
            </a:lvl1pPr>
          </a:lstStyle>
          <a:p>
            <a:pPr marL="0" marR="0" lvl="0" indent="0" algn="ctr" defTabSz="685800" rtl="0" eaLnBrk="1" fontAlgn="auto" latinLnBrk="0" hangingPunct="1">
              <a:lnSpc>
                <a:spcPct val="90000"/>
              </a:lnSpc>
              <a:spcBef>
                <a:spcPts val="750"/>
              </a:spcBef>
              <a:spcAft>
                <a:spcPts val="0"/>
              </a:spcAft>
              <a:buClr>
                <a:schemeClr val="accent2"/>
              </a:buClr>
              <a:buSzTx/>
              <a:buFont typeface="Arial" panose="020B0604020202020204" pitchFamily="34" charset="0"/>
              <a:buNone/>
              <a:tabLst/>
              <a:defRPr/>
            </a:pPr>
            <a:r>
              <a:rPr lang="nb-NO"/>
              <a:t>Klikk på ikonet for å sette inn et bilde</a:t>
            </a:r>
          </a:p>
        </p:txBody>
      </p:sp>
    </p:spTree>
    <p:extLst>
      <p:ext uri="{BB962C8B-B14F-4D97-AF65-F5344CB8AC3E}">
        <p14:creationId xmlns:p14="http://schemas.microsoft.com/office/powerpoint/2010/main" val="35961855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Forside_blå">
    <p:bg>
      <p:bgPr>
        <a:solidFill>
          <a:schemeClr val="accent4"/>
        </a:solidFill>
        <a:effectLst/>
      </p:bgPr>
    </p:bg>
    <p:spTree>
      <p:nvGrpSpPr>
        <p:cNvPr id="1" name=""/>
        <p:cNvGrpSpPr/>
        <p:nvPr/>
      </p:nvGrpSpPr>
      <p:grpSpPr>
        <a:xfrm>
          <a:off x="0" y="0"/>
          <a:ext cx="0" cy="0"/>
          <a:chOff x="0" y="0"/>
          <a:chExt cx="0" cy="0"/>
        </a:xfrm>
      </p:grpSpPr>
      <p:pic>
        <p:nvPicPr>
          <p:cNvPr id="10" name="Grafikk 9">
            <a:extLst>
              <a:ext uri="{FF2B5EF4-FFF2-40B4-BE49-F238E27FC236}">
                <a16:creationId xmlns:a16="http://schemas.microsoft.com/office/drawing/2014/main" id="{65EE2800-4C22-49E7-A2CF-387CD47A1FF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0"/>
            <a:ext cx="9144000" cy="5143500"/>
          </a:xfrm>
          <a:prstGeom prst="rect">
            <a:avLst/>
          </a:prstGeom>
        </p:spPr>
      </p:pic>
      <p:sp>
        <p:nvSpPr>
          <p:cNvPr id="2" name="Title 1"/>
          <p:cNvSpPr>
            <a:spLocks noGrp="1"/>
          </p:cNvSpPr>
          <p:nvPr>
            <p:ph type="ctrTitle"/>
          </p:nvPr>
        </p:nvSpPr>
        <p:spPr>
          <a:xfrm>
            <a:off x="561502" y="1220630"/>
            <a:ext cx="5004000" cy="792000"/>
          </a:xfrm>
        </p:spPr>
        <p:txBody>
          <a:bodyPr anchor="b">
            <a:normAutofit/>
          </a:bodyPr>
          <a:lstStyle>
            <a:lvl1pPr algn="l">
              <a:defRPr sz="2800">
                <a:solidFill>
                  <a:schemeClr val="bg1"/>
                </a:solidFill>
              </a:defRPr>
            </a:lvl1pPr>
          </a:lstStyle>
          <a:p>
            <a:r>
              <a:rPr lang="nb-NO"/>
              <a:t>Klikk for å redigere tittelstil</a:t>
            </a:r>
            <a:endParaRPr lang="en-US"/>
          </a:p>
        </p:txBody>
      </p:sp>
      <p:sp>
        <p:nvSpPr>
          <p:cNvPr id="3" name="Subtitle 2"/>
          <p:cNvSpPr>
            <a:spLocks noGrp="1"/>
          </p:cNvSpPr>
          <p:nvPr>
            <p:ph type="subTitle" idx="1"/>
          </p:nvPr>
        </p:nvSpPr>
        <p:spPr>
          <a:xfrm>
            <a:off x="561501" y="2237182"/>
            <a:ext cx="4330800" cy="715534"/>
          </a:xfrm>
        </p:spPr>
        <p:txBody>
          <a:bodyPr lIns="14400">
            <a:noAutofit/>
          </a:bodyPr>
          <a:lstStyle>
            <a:lvl1pPr marL="0" indent="0" algn="l">
              <a:spcBef>
                <a:spcPts val="600"/>
              </a:spcBef>
              <a:buNone/>
              <a:defRPr sz="120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nb-NO"/>
              <a:t>Klikk for å redigere undertittelstil i malen</a:t>
            </a:r>
            <a:endParaRPr lang="en-US"/>
          </a:p>
        </p:txBody>
      </p:sp>
      <p:pic>
        <p:nvPicPr>
          <p:cNvPr id="7" name="Grafikk 6">
            <a:extLst>
              <a:ext uri="{FF2B5EF4-FFF2-40B4-BE49-F238E27FC236}">
                <a16:creationId xmlns:a16="http://schemas.microsoft.com/office/drawing/2014/main" id="{B9353626-414B-4121-A7BF-55DAE1275459}"/>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58811" y="215944"/>
            <a:ext cx="1620000" cy="471141"/>
          </a:xfrm>
          <a:prstGeom prst="rect">
            <a:avLst/>
          </a:prstGeom>
        </p:spPr>
      </p:pic>
      <p:sp>
        <p:nvSpPr>
          <p:cNvPr id="9" name="Plassholder for tekst 8">
            <a:extLst>
              <a:ext uri="{FF2B5EF4-FFF2-40B4-BE49-F238E27FC236}">
                <a16:creationId xmlns:a16="http://schemas.microsoft.com/office/drawing/2014/main" id="{42816C24-9DF6-48D7-BA42-4BB1406652FB}"/>
              </a:ext>
            </a:extLst>
          </p:cNvPr>
          <p:cNvSpPr>
            <a:spLocks noGrp="1"/>
          </p:cNvSpPr>
          <p:nvPr>
            <p:ph type="body" sz="quarter" idx="10"/>
          </p:nvPr>
        </p:nvSpPr>
        <p:spPr>
          <a:xfrm>
            <a:off x="544301" y="4227748"/>
            <a:ext cx="2520000" cy="328613"/>
          </a:xfrm>
        </p:spPr>
        <p:txBody>
          <a:bodyPr lIns="36000" rIns="36000" bIns="46800" anchor="b" anchorCtr="0">
            <a:normAutofit/>
          </a:bodyPr>
          <a:lstStyle>
            <a:lvl1pPr marL="0" indent="0">
              <a:buNone/>
              <a:defRPr sz="800">
                <a:solidFill>
                  <a:schemeClr val="tx2">
                    <a:lumMod val="40000"/>
                    <a:lumOff val="60000"/>
                  </a:schemeClr>
                </a:solidFill>
              </a:defRPr>
            </a:lvl1pPr>
            <a:lvl2pPr marL="198000" indent="0">
              <a:buNone/>
              <a:defRPr/>
            </a:lvl2pPr>
            <a:lvl3pPr marL="378000" indent="0">
              <a:buNone/>
              <a:defRPr/>
            </a:lvl3pPr>
            <a:lvl4pPr marL="1028700" indent="0">
              <a:buNone/>
              <a:defRPr/>
            </a:lvl4pPr>
            <a:lvl5pPr marL="1371600" indent="0">
              <a:buNone/>
              <a:defRPr/>
            </a:lvl5pPr>
          </a:lstStyle>
          <a:p>
            <a:pPr lvl="0"/>
            <a:r>
              <a:rPr lang="nb-NO"/>
              <a:t>Klikk for å redigere tekststiler i malen</a:t>
            </a:r>
          </a:p>
        </p:txBody>
      </p:sp>
    </p:spTree>
    <p:extLst>
      <p:ext uri="{BB962C8B-B14F-4D97-AF65-F5344CB8AC3E}">
        <p14:creationId xmlns:p14="http://schemas.microsoft.com/office/powerpoint/2010/main" val="31703642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Tittel og helside bilde">
    <p:spTree>
      <p:nvGrpSpPr>
        <p:cNvPr id="1" name=""/>
        <p:cNvGrpSpPr/>
        <p:nvPr/>
      </p:nvGrpSpPr>
      <p:grpSpPr>
        <a:xfrm>
          <a:off x="0" y="0"/>
          <a:ext cx="0" cy="0"/>
          <a:chOff x="0" y="0"/>
          <a:chExt cx="0" cy="0"/>
        </a:xfrm>
      </p:grpSpPr>
      <p:sp>
        <p:nvSpPr>
          <p:cNvPr id="8" name="Plassholder for bilde 6">
            <a:extLst>
              <a:ext uri="{FF2B5EF4-FFF2-40B4-BE49-F238E27FC236}">
                <a16:creationId xmlns:a16="http://schemas.microsoft.com/office/drawing/2014/main" id="{9F9456CF-581D-48E0-8277-269E5CA480D5}"/>
              </a:ext>
            </a:extLst>
          </p:cNvPr>
          <p:cNvSpPr>
            <a:spLocks noGrp="1"/>
          </p:cNvSpPr>
          <p:nvPr>
            <p:ph type="pic" sz="quarter" idx="10" hasCustomPrompt="1"/>
          </p:nvPr>
        </p:nvSpPr>
        <p:spPr>
          <a:xfrm>
            <a:off x="0" y="0"/>
            <a:ext cx="9144000" cy="5143499"/>
          </a:xfrm>
          <a:noFill/>
        </p:spPr>
        <p:txBody>
          <a:bodyPr anchor="ctr"/>
          <a:lstStyle>
            <a:lvl1pPr marL="0" indent="0" algn="ctr">
              <a:buNone/>
              <a:defRPr>
                <a:solidFill>
                  <a:schemeClr val="accent2"/>
                </a:solidFill>
              </a:defRPr>
            </a:lvl1pPr>
          </a:lstStyle>
          <a:p>
            <a:pPr marL="0" marR="0" lvl="0" indent="0" algn="ctr" defTabSz="685800" rtl="0" eaLnBrk="1" fontAlgn="auto" latinLnBrk="0" hangingPunct="1">
              <a:lnSpc>
                <a:spcPct val="90000"/>
              </a:lnSpc>
              <a:spcBef>
                <a:spcPts val="750"/>
              </a:spcBef>
              <a:spcAft>
                <a:spcPts val="0"/>
              </a:spcAft>
              <a:buClr>
                <a:schemeClr val="accent2"/>
              </a:buClr>
              <a:buSzTx/>
              <a:buFont typeface="Arial" panose="020B0604020202020204" pitchFamily="34" charset="0"/>
              <a:buNone/>
              <a:tabLst/>
              <a:defRPr/>
            </a:pPr>
            <a:r>
              <a:rPr lang="nb-NO"/>
              <a:t>Klikk på ikonet for å sette inn et bilde</a:t>
            </a:r>
          </a:p>
        </p:txBody>
      </p:sp>
      <p:sp>
        <p:nvSpPr>
          <p:cNvPr id="2" name="Title 1"/>
          <p:cNvSpPr>
            <a:spLocks noGrp="1"/>
          </p:cNvSpPr>
          <p:nvPr>
            <p:ph type="title"/>
          </p:nvPr>
        </p:nvSpPr>
        <p:spPr/>
        <p:txBody>
          <a:bodyPr/>
          <a:lstStyle>
            <a:lvl1pPr>
              <a:defRPr>
                <a:solidFill>
                  <a:schemeClr val="accent1"/>
                </a:solidFill>
              </a:defRPr>
            </a:lvl1pPr>
          </a:lstStyle>
          <a:p>
            <a:r>
              <a:rPr lang="nb-NO"/>
              <a:t>Klikk for å redigere tittelstil</a:t>
            </a:r>
            <a:endParaRPr lang="en-US"/>
          </a:p>
        </p:txBody>
      </p:sp>
    </p:spTree>
    <p:extLst>
      <p:ext uri="{BB962C8B-B14F-4D97-AF65-F5344CB8AC3E}">
        <p14:creationId xmlns:p14="http://schemas.microsoft.com/office/powerpoint/2010/main" val="118861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Helside bilde">
    <p:spTree>
      <p:nvGrpSpPr>
        <p:cNvPr id="1" name=""/>
        <p:cNvGrpSpPr/>
        <p:nvPr/>
      </p:nvGrpSpPr>
      <p:grpSpPr>
        <a:xfrm>
          <a:off x="0" y="0"/>
          <a:ext cx="0" cy="0"/>
          <a:chOff x="0" y="0"/>
          <a:chExt cx="0" cy="0"/>
        </a:xfrm>
      </p:grpSpPr>
      <p:sp>
        <p:nvSpPr>
          <p:cNvPr id="7" name="Plassholder for bilde 6">
            <a:extLst>
              <a:ext uri="{FF2B5EF4-FFF2-40B4-BE49-F238E27FC236}">
                <a16:creationId xmlns:a16="http://schemas.microsoft.com/office/drawing/2014/main" id="{BF7CA67A-3EE5-41AC-89E7-50A979F2840F}"/>
              </a:ext>
            </a:extLst>
          </p:cNvPr>
          <p:cNvSpPr>
            <a:spLocks noGrp="1"/>
          </p:cNvSpPr>
          <p:nvPr>
            <p:ph type="pic" sz="quarter" idx="10" hasCustomPrompt="1"/>
          </p:nvPr>
        </p:nvSpPr>
        <p:spPr>
          <a:xfrm>
            <a:off x="0" y="0"/>
            <a:ext cx="9144000" cy="5143500"/>
          </a:xfrm>
          <a:noFill/>
        </p:spPr>
        <p:txBody>
          <a:bodyPr anchor="ctr"/>
          <a:lstStyle>
            <a:lvl1pPr marL="0" indent="0" algn="ctr">
              <a:buNone/>
              <a:defRPr>
                <a:solidFill>
                  <a:schemeClr val="accent2"/>
                </a:solidFill>
              </a:defRPr>
            </a:lvl1pPr>
          </a:lstStyle>
          <a:p>
            <a:pPr marL="0" marR="0" lvl="0" indent="0" algn="ctr" defTabSz="685800" rtl="0" eaLnBrk="1" fontAlgn="auto" latinLnBrk="0" hangingPunct="1">
              <a:lnSpc>
                <a:spcPct val="90000"/>
              </a:lnSpc>
              <a:spcBef>
                <a:spcPts val="750"/>
              </a:spcBef>
              <a:spcAft>
                <a:spcPts val="0"/>
              </a:spcAft>
              <a:buClr>
                <a:schemeClr val="accent2"/>
              </a:buClr>
              <a:buSzTx/>
              <a:buFont typeface="Arial" panose="020B0604020202020204" pitchFamily="34" charset="0"/>
              <a:buNone/>
              <a:tabLst/>
              <a:defRPr/>
            </a:pPr>
            <a:r>
              <a:rPr lang="nb-NO"/>
              <a:t>Klikk på ikonet for å sette inn et bilde</a:t>
            </a:r>
          </a:p>
        </p:txBody>
      </p:sp>
    </p:spTree>
    <p:extLst>
      <p:ext uri="{BB962C8B-B14F-4D97-AF65-F5344CB8AC3E}">
        <p14:creationId xmlns:p14="http://schemas.microsoft.com/office/powerpoint/2010/main" val="16772656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Video">
    <p:bg>
      <p:bgPr>
        <a:solidFill>
          <a:schemeClr val="tx1"/>
        </a:solidFill>
        <a:effectLst/>
      </p:bgPr>
    </p:bg>
    <p:spTree>
      <p:nvGrpSpPr>
        <p:cNvPr id="1" name=""/>
        <p:cNvGrpSpPr/>
        <p:nvPr/>
      </p:nvGrpSpPr>
      <p:grpSpPr>
        <a:xfrm>
          <a:off x="0" y="0"/>
          <a:ext cx="0" cy="0"/>
          <a:chOff x="0" y="0"/>
          <a:chExt cx="0" cy="0"/>
        </a:xfrm>
      </p:grpSpPr>
      <p:sp>
        <p:nvSpPr>
          <p:cNvPr id="3" name="Plassholder for media 2">
            <a:extLst>
              <a:ext uri="{FF2B5EF4-FFF2-40B4-BE49-F238E27FC236}">
                <a16:creationId xmlns:a16="http://schemas.microsoft.com/office/drawing/2014/main" id="{9C1BA211-38A9-494C-B8DE-C34F94D33407}"/>
              </a:ext>
            </a:extLst>
          </p:cNvPr>
          <p:cNvSpPr>
            <a:spLocks noGrp="1"/>
          </p:cNvSpPr>
          <p:nvPr>
            <p:ph type="media" sz="quarter" idx="10" hasCustomPrompt="1"/>
          </p:nvPr>
        </p:nvSpPr>
        <p:spPr>
          <a:xfrm>
            <a:off x="0" y="0"/>
            <a:ext cx="9144000" cy="5143500"/>
          </a:xfrm>
          <a:noFill/>
        </p:spPr>
        <p:txBody>
          <a:bodyPr anchor="ctr"/>
          <a:lstStyle>
            <a:lvl1pPr marL="0" indent="0" algn="ctr">
              <a:buNone/>
              <a:defRPr>
                <a:solidFill>
                  <a:schemeClr val="accent2"/>
                </a:solidFill>
              </a:defRPr>
            </a:lvl1pPr>
          </a:lstStyle>
          <a:p>
            <a:r>
              <a:rPr lang="nb-NO"/>
              <a:t>Klikk på ikonet for å sette inn en video</a:t>
            </a:r>
          </a:p>
        </p:txBody>
      </p:sp>
    </p:spTree>
    <p:extLst>
      <p:ext uri="{BB962C8B-B14F-4D97-AF65-F5344CB8AC3E}">
        <p14:creationId xmlns:p14="http://schemas.microsoft.com/office/powerpoint/2010/main" val="2146890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Sitat og bilde_hvit">
    <p:bg>
      <p:bgPr>
        <a:solidFill>
          <a:schemeClr val="bg1"/>
        </a:solidFill>
        <a:effectLst/>
      </p:bgPr>
    </p:bg>
    <p:spTree>
      <p:nvGrpSpPr>
        <p:cNvPr id="1" name=""/>
        <p:cNvGrpSpPr/>
        <p:nvPr/>
      </p:nvGrpSpPr>
      <p:grpSpPr>
        <a:xfrm>
          <a:off x="0" y="0"/>
          <a:ext cx="0" cy="0"/>
          <a:chOff x="0" y="0"/>
          <a:chExt cx="0" cy="0"/>
        </a:xfrm>
      </p:grpSpPr>
      <p:sp>
        <p:nvSpPr>
          <p:cNvPr id="12" name="Plassholder for innhold 11">
            <a:extLst>
              <a:ext uri="{FF2B5EF4-FFF2-40B4-BE49-F238E27FC236}">
                <a16:creationId xmlns:a16="http://schemas.microsoft.com/office/drawing/2014/main" id="{9BA85A50-5DA9-4D54-B79D-B411C1CCA529}"/>
              </a:ext>
            </a:extLst>
          </p:cNvPr>
          <p:cNvSpPr>
            <a:spLocks noGrp="1"/>
          </p:cNvSpPr>
          <p:nvPr>
            <p:ph sz="quarter" idx="14" hasCustomPrompt="1"/>
          </p:nvPr>
        </p:nvSpPr>
        <p:spPr>
          <a:xfrm>
            <a:off x="567690" y="977266"/>
            <a:ext cx="3421380" cy="3192780"/>
          </a:xfrm>
          <a:ln w="3175">
            <a:noFill/>
          </a:ln>
        </p:spPr>
        <p:txBody>
          <a:bodyPr anchor="ctr">
            <a:normAutofit/>
          </a:bodyPr>
          <a:lstStyle>
            <a:lvl1pPr marL="0" indent="0" algn="l">
              <a:buNone/>
              <a:defRPr sz="3600">
                <a:solidFill>
                  <a:schemeClr val="tx2"/>
                </a:solidFill>
              </a:defRPr>
            </a:lvl1pPr>
            <a:lvl2pPr marL="198000" indent="0">
              <a:buNone/>
              <a:defRPr/>
            </a:lvl2pPr>
            <a:lvl3pPr marL="378000" indent="0">
              <a:buNone/>
              <a:defRPr/>
            </a:lvl3pPr>
            <a:lvl4pPr marL="1028700" indent="0">
              <a:buNone/>
              <a:defRPr/>
            </a:lvl4pPr>
            <a:lvl5pPr marL="1371600" indent="0">
              <a:buNone/>
              <a:defRPr/>
            </a:lvl5pPr>
          </a:lstStyle>
          <a:p>
            <a:pPr lvl="0"/>
            <a:r>
              <a:rPr lang="nb-NO"/>
              <a:t>Klikk for å legge til en viktig påstand i denne tekstboksen</a:t>
            </a:r>
          </a:p>
        </p:txBody>
      </p:sp>
      <p:sp>
        <p:nvSpPr>
          <p:cNvPr id="6" name="Slide Number Placeholder 5"/>
          <p:cNvSpPr>
            <a:spLocks noGrp="1"/>
          </p:cNvSpPr>
          <p:nvPr>
            <p:ph type="sldNum" sz="quarter" idx="12"/>
          </p:nvPr>
        </p:nvSpPr>
        <p:spPr/>
        <p:txBody>
          <a:bodyPr/>
          <a:lstStyle/>
          <a:p>
            <a:fld id="{EC31CAF0-2D2C-49BF-92D2-01D14BD4F728}" type="slidenum">
              <a:rPr lang="nb-NO" smtClean="0"/>
              <a:t>‹#›</a:t>
            </a:fld>
            <a:endParaRPr lang="nb-NO"/>
          </a:p>
        </p:txBody>
      </p:sp>
      <p:sp>
        <p:nvSpPr>
          <p:cNvPr id="8" name="Plassholder for bilde 7">
            <a:extLst>
              <a:ext uri="{FF2B5EF4-FFF2-40B4-BE49-F238E27FC236}">
                <a16:creationId xmlns:a16="http://schemas.microsoft.com/office/drawing/2014/main" id="{D58A0DC3-6206-4ABC-812D-C17BFC1FBB91}"/>
              </a:ext>
            </a:extLst>
          </p:cNvPr>
          <p:cNvSpPr>
            <a:spLocks noGrp="1"/>
          </p:cNvSpPr>
          <p:nvPr>
            <p:ph type="pic" sz="quarter" idx="13" hasCustomPrompt="1"/>
          </p:nvPr>
        </p:nvSpPr>
        <p:spPr>
          <a:xfrm>
            <a:off x="4572001" y="0"/>
            <a:ext cx="4572000" cy="5143500"/>
          </a:xfrm>
          <a:noFill/>
        </p:spPr>
        <p:txBody>
          <a:bodyPr anchor="ctr"/>
          <a:lstStyle>
            <a:lvl1pPr marL="0" indent="0" algn="ctr">
              <a:buNone/>
              <a:defRPr>
                <a:solidFill>
                  <a:schemeClr val="accent2"/>
                </a:solidFill>
              </a:defRPr>
            </a:lvl1pPr>
          </a:lstStyle>
          <a:p>
            <a:pPr marL="0" marR="0" lvl="0" indent="0" algn="ctr" defTabSz="685800" rtl="0" eaLnBrk="1" fontAlgn="auto" latinLnBrk="0" hangingPunct="1">
              <a:lnSpc>
                <a:spcPct val="90000"/>
              </a:lnSpc>
              <a:spcBef>
                <a:spcPts val="750"/>
              </a:spcBef>
              <a:spcAft>
                <a:spcPts val="0"/>
              </a:spcAft>
              <a:buClr>
                <a:schemeClr val="accent2"/>
              </a:buClr>
              <a:buSzTx/>
              <a:buFont typeface="Arial" panose="020B0604020202020204" pitchFamily="34" charset="0"/>
              <a:buNone/>
              <a:tabLst/>
              <a:defRPr/>
            </a:pPr>
            <a:r>
              <a:rPr lang="nb-NO"/>
              <a:t>Klikk på ikonet for å sette inn et bilde</a:t>
            </a:r>
          </a:p>
        </p:txBody>
      </p:sp>
    </p:spTree>
    <p:extLst>
      <p:ext uri="{BB962C8B-B14F-4D97-AF65-F5344CB8AC3E}">
        <p14:creationId xmlns:p14="http://schemas.microsoft.com/office/powerpoint/2010/main" val="21046548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Sitat og bilde_mørk blå">
    <p:bg>
      <p:bgPr>
        <a:solidFill>
          <a:schemeClr val="tx2"/>
        </a:solidFill>
        <a:effectLst/>
      </p:bgPr>
    </p:bg>
    <p:spTree>
      <p:nvGrpSpPr>
        <p:cNvPr id="1" name=""/>
        <p:cNvGrpSpPr/>
        <p:nvPr/>
      </p:nvGrpSpPr>
      <p:grpSpPr>
        <a:xfrm>
          <a:off x="0" y="0"/>
          <a:ext cx="0" cy="0"/>
          <a:chOff x="0" y="0"/>
          <a:chExt cx="0" cy="0"/>
        </a:xfrm>
      </p:grpSpPr>
      <p:sp>
        <p:nvSpPr>
          <p:cNvPr id="12" name="Plassholder for innhold 11">
            <a:extLst>
              <a:ext uri="{FF2B5EF4-FFF2-40B4-BE49-F238E27FC236}">
                <a16:creationId xmlns:a16="http://schemas.microsoft.com/office/drawing/2014/main" id="{9BA85A50-5DA9-4D54-B79D-B411C1CCA529}"/>
              </a:ext>
            </a:extLst>
          </p:cNvPr>
          <p:cNvSpPr>
            <a:spLocks noGrp="1"/>
          </p:cNvSpPr>
          <p:nvPr>
            <p:ph sz="quarter" idx="14" hasCustomPrompt="1"/>
          </p:nvPr>
        </p:nvSpPr>
        <p:spPr>
          <a:xfrm>
            <a:off x="567690" y="977266"/>
            <a:ext cx="3421380" cy="3192780"/>
          </a:xfrm>
          <a:ln w="3175">
            <a:noFill/>
          </a:ln>
        </p:spPr>
        <p:txBody>
          <a:bodyPr anchor="ctr">
            <a:normAutofit/>
          </a:bodyPr>
          <a:lstStyle>
            <a:lvl1pPr marL="0" indent="0" algn="l">
              <a:buNone/>
              <a:defRPr sz="3600">
                <a:solidFill>
                  <a:schemeClr val="bg1"/>
                </a:solidFill>
              </a:defRPr>
            </a:lvl1pPr>
            <a:lvl2pPr marL="198000" indent="0">
              <a:buNone/>
              <a:defRPr/>
            </a:lvl2pPr>
            <a:lvl3pPr marL="378000" indent="0">
              <a:buNone/>
              <a:defRPr/>
            </a:lvl3pPr>
            <a:lvl4pPr marL="1028700" indent="0">
              <a:buNone/>
              <a:defRPr/>
            </a:lvl4pPr>
            <a:lvl5pPr marL="1371600" indent="0">
              <a:buNone/>
              <a:defRPr/>
            </a:lvl5pPr>
          </a:lstStyle>
          <a:p>
            <a:pPr lvl="0"/>
            <a:r>
              <a:rPr lang="nb-NO"/>
              <a:t>Klikk for å legge til en viktig påstand i denne tekstboksen</a:t>
            </a:r>
          </a:p>
        </p:txBody>
      </p:sp>
      <p:sp>
        <p:nvSpPr>
          <p:cNvPr id="6" name="Slide Number Placeholder 5"/>
          <p:cNvSpPr>
            <a:spLocks noGrp="1"/>
          </p:cNvSpPr>
          <p:nvPr>
            <p:ph type="sldNum" sz="quarter" idx="12"/>
          </p:nvPr>
        </p:nvSpPr>
        <p:spPr/>
        <p:txBody>
          <a:bodyPr/>
          <a:lstStyle/>
          <a:p>
            <a:fld id="{EC31CAF0-2D2C-49BF-92D2-01D14BD4F728}" type="slidenum">
              <a:rPr lang="nb-NO" smtClean="0"/>
              <a:t>‹#›</a:t>
            </a:fld>
            <a:endParaRPr lang="nb-NO"/>
          </a:p>
        </p:txBody>
      </p:sp>
      <p:sp>
        <p:nvSpPr>
          <p:cNvPr id="8" name="Plassholder for bilde 7">
            <a:extLst>
              <a:ext uri="{FF2B5EF4-FFF2-40B4-BE49-F238E27FC236}">
                <a16:creationId xmlns:a16="http://schemas.microsoft.com/office/drawing/2014/main" id="{D58A0DC3-6206-4ABC-812D-C17BFC1FBB91}"/>
              </a:ext>
            </a:extLst>
          </p:cNvPr>
          <p:cNvSpPr>
            <a:spLocks noGrp="1"/>
          </p:cNvSpPr>
          <p:nvPr>
            <p:ph type="pic" sz="quarter" idx="13" hasCustomPrompt="1"/>
          </p:nvPr>
        </p:nvSpPr>
        <p:spPr>
          <a:xfrm>
            <a:off x="4572001" y="0"/>
            <a:ext cx="4572000" cy="5143500"/>
          </a:xfrm>
          <a:noFill/>
        </p:spPr>
        <p:txBody>
          <a:bodyPr anchor="ctr"/>
          <a:lstStyle>
            <a:lvl1pPr marL="0" indent="0" algn="ctr">
              <a:buNone/>
              <a:defRPr>
                <a:solidFill>
                  <a:schemeClr val="accent2"/>
                </a:solidFill>
              </a:defRPr>
            </a:lvl1pPr>
          </a:lstStyle>
          <a:p>
            <a:pPr marL="0" marR="0" lvl="0" indent="0" algn="ctr" defTabSz="685800" rtl="0" eaLnBrk="1" fontAlgn="auto" latinLnBrk="0" hangingPunct="1">
              <a:lnSpc>
                <a:spcPct val="90000"/>
              </a:lnSpc>
              <a:spcBef>
                <a:spcPts val="750"/>
              </a:spcBef>
              <a:spcAft>
                <a:spcPts val="0"/>
              </a:spcAft>
              <a:buClr>
                <a:schemeClr val="accent2"/>
              </a:buClr>
              <a:buSzTx/>
              <a:buFont typeface="Arial" panose="020B0604020202020204" pitchFamily="34" charset="0"/>
              <a:buNone/>
              <a:tabLst/>
              <a:defRPr/>
            </a:pPr>
            <a:r>
              <a:rPr lang="nb-NO"/>
              <a:t>Klikk på ikonet for å sette inn et bilde</a:t>
            </a:r>
          </a:p>
        </p:txBody>
      </p:sp>
    </p:spTree>
    <p:extLst>
      <p:ext uri="{BB962C8B-B14F-4D97-AF65-F5344CB8AC3E}">
        <p14:creationId xmlns:p14="http://schemas.microsoft.com/office/powerpoint/2010/main" val="13702322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Sitat og bilde_blå">
    <p:bg>
      <p:bgPr>
        <a:solidFill>
          <a:schemeClr val="accent4"/>
        </a:solidFill>
        <a:effectLst/>
      </p:bgPr>
    </p:bg>
    <p:spTree>
      <p:nvGrpSpPr>
        <p:cNvPr id="1" name=""/>
        <p:cNvGrpSpPr/>
        <p:nvPr/>
      </p:nvGrpSpPr>
      <p:grpSpPr>
        <a:xfrm>
          <a:off x="0" y="0"/>
          <a:ext cx="0" cy="0"/>
          <a:chOff x="0" y="0"/>
          <a:chExt cx="0" cy="0"/>
        </a:xfrm>
      </p:grpSpPr>
      <p:sp>
        <p:nvSpPr>
          <p:cNvPr id="12" name="Plassholder for innhold 11">
            <a:extLst>
              <a:ext uri="{FF2B5EF4-FFF2-40B4-BE49-F238E27FC236}">
                <a16:creationId xmlns:a16="http://schemas.microsoft.com/office/drawing/2014/main" id="{9BA85A50-5DA9-4D54-B79D-B411C1CCA529}"/>
              </a:ext>
            </a:extLst>
          </p:cNvPr>
          <p:cNvSpPr>
            <a:spLocks noGrp="1"/>
          </p:cNvSpPr>
          <p:nvPr>
            <p:ph sz="quarter" idx="14" hasCustomPrompt="1"/>
          </p:nvPr>
        </p:nvSpPr>
        <p:spPr>
          <a:xfrm>
            <a:off x="567690" y="977266"/>
            <a:ext cx="3421380" cy="3192780"/>
          </a:xfrm>
          <a:ln w="3175">
            <a:noFill/>
          </a:ln>
        </p:spPr>
        <p:txBody>
          <a:bodyPr anchor="ctr">
            <a:normAutofit/>
          </a:bodyPr>
          <a:lstStyle>
            <a:lvl1pPr marL="0" indent="0" algn="l">
              <a:buNone/>
              <a:defRPr sz="3600">
                <a:solidFill>
                  <a:schemeClr val="bg1"/>
                </a:solidFill>
              </a:defRPr>
            </a:lvl1pPr>
            <a:lvl2pPr marL="198000" indent="0">
              <a:buNone/>
              <a:defRPr/>
            </a:lvl2pPr>
            <a:lvl3pPr marL="378000" indent="0">
              <a:buNone/>
              <a:defRPr/>
            </a:lvl3pPr>
            <a:lvl4pPr marL="1028700" indent="0">
              <a:buNone/>
              <a:defRPr/>
            </a:lvl4pPr>
            <a:lvl5pPr marL="1371600" indent="0">
              <a:buNone/>
              <a:defRPr/>
            </a:lvl5pPr>
          </a:lstStyle>
          <a:p>
            <a:pPr lvl="0"/>
            <a:r>
              <a:rPr lang="nb-NO"/>
              <a:t>Klikk for å legge til en viktig påstand i denne tekstboksen</a:t>
            </a:r>
          </a:p>
        </p:txBody>
      </p:sp>
      <p:sp>
        <p:nvSpPr>
          <p:cNvPr id="6" name="Slide Number Placeholder 5"/>
          <p:cNvSpPr>
            <a:spLocks noGrp="1"/>
          </p:cNvSpPr>
          <p:nvPr>
            <p:ph type="sldNum" sz="quarter" idx="12"/>
          </p:nvPr>
        </p:nvSpPr>
        <p:spPr/>
        <p:txBody>
          <a:bodyPr/>
          <a:lstStyle/>
          <a:p>
            <a:fld id="{EC31CAF0-2D2C-49BF-92D2-01D14BD4F728}" type="slidenum">
              <a:rPr lang="nb-NO" smtClean="0"/>
              <a:t>‹#›</a:t>
            </a:fld>
            <a:endParaRPr lang="nb-NO"/>
          </a:p>
        </p:txBody>
      </p:sp>
      <p:sp>
        <p:nvSpPr>
          <p:cNvPr id="8" name="Plassholder for bilde 7">
            <a:extLst>
              <a:ext uri="{FF2B5EF4-FFF2-40B4-BE49-F238E27FC236}">
                <a16:creationId xmlns:a16="http://schemas.microsoft.com/office/drawing/2014/main" id="{D58A0DC3-6206-4ABC-812D-C17BFC1FBB91}"/>
              </a:ext>
            </a:extLst>
          </p:cNvPr>
          <p:cNvSpPr>
            <a:spLocks noGrp="1"/>
          </p:cNvSpPr>
          <p:nvPr>
            <p:ph type="pic" sz="quarter" idx="13" hasCustomPrompt="1"/>
          </p:nvPr>
        </p:nvSpPr>
        <p:spPr>
          <a:xfrm>
            <a:off x="4572001" y="0"/>
            <a:ext cx="4572000" cy="5143500"/>
          </a:xfrm>
          <a:noFill/>
        </p:spPr>
        <p:txBody>
          <a:bodyPr anchor="ctr"/>
          <a:lstStyle>
            <a:lvl1pPr marL="0" indent="0" algn="ctr">
              <a:buNone/>
              <a:defRPr>
                <a:solidFill>
                  <a:schemeClr val="accent2"/>
                </a:solidFill>
              </a:defRPr>
            </a:lvl1pPr>
          </a:lstStyle>
          <a:p>
            <a:pPr marL="0" marR="0" lvl="0" indent="0" algn="ctr" defTabSz="685800" rtl="0" eaLnBrk="1" fontAlgn="auto" latinLnBrk="0" hangingPunct="1">
              <a:lnSpc>
                <a:spcPct val="90000"/>
              </a:lnSpc>
              <a:spcBef>
                <a:spcPts val="750"/>
              </a:spcBef>
              <a:spcAft>
                <a:spcPts val="0"/>
              </a:spcAft>
              <a:buClr>
                <a:schemeClr val="accent2"/>
              </a:buClr>
              <a:buSzTx/>
              <a:buFont typeface="Arial" panose="020B0604020202020204" pitchFamily="34" charset="0"/>
              <a:buNone/>
              <a:tabLst/>
              <a:defRPr/>
            </a:pPr>
            <a:r>
              <a:rPr lang="nb-NO"/>
              <a:t>Klikk på ikonet for å sette inn et bilde</a:t>
            </a:r>
          </a:p>
        </p:txBody>
      </p:sp>
    </p:spTree>
    <p:extLst>
      <p:ext uri="{BB962C8B-B14F-4D97-AF65-F5344CB8AC3E}">
        <p14:creationId xmlns:p14="http://schemas.microsoft.com/office/powerpoint/2010/main" val="2475109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Sitat_mørk blå">
    <p:bg>
      <p:bgPr>
        <a:solidFill>
          <a:schemeClr val="tx2"/>
        </a:solidFill>
        <a:effectLst/>
      </p:bgPr>
    </p:bg>
    <p:spTree>
      <p:nvGrpSpPr>
        <p:cNvPr id="1" name=""/>
        <p:cNvGrpSpPr/>
        <p:nvPr/>
      </p:nvGrpSpPr>
      <p:grpSpPr>
        <a:xfrm>
          <a:off x="0" y="0"/>
          <a:ext cx="0" cy="0"/>
          <a:chOff x="0" y="0"/>
          <a:chExt cx="0" cy="0"/>
        </a:xfrm>
      </p:grpSpPr>
      <p:sp>
        <p:nvSpPr>
          <p:cNvPr id="12" name="Plassholder for innhold 11">
            <a:extLst>
              <a:ext uri="{FF2B5EF4-FFF2-40B4-BE49-F238E27FC236}">
                <a16:creationId xmlns:a16="http://schemas.microsoft.com/office/drawing/2014/main" id="{9BA85A50-5DA9-4D54-B79D-B411C1CCA529}"/>
              </a:ext>
            </a:extLst>
          </p:cNvPr>
          <p:cNvSpPr>
            <a:spLocks noGrp="1"/>
          </p:cNvSpPr>
          <p:nvPr>
            <p:ph sz="quarter" idx="14" hasCustomPrompt="1"/>
          </p:nvPr>
        </p:nvSpPr>
        <p:spPr>
          <a:xfrm>
            <a:off x="567688" y="977266"/>
            <a:ext cx="7992000" cy="3192780"/>
          </a:xfrm>
          <a:ln w="3175">
            <a:noFill/>
          </a:ln>
        </p:spPr>
        <p:txBody>
          <a:bodyPr anchor="ctr">
            <a:normAutofit/>
          </a:bodyPr>
          <a:lstStyle>
            <a:lvl1pPr marL="0" indent="0" algn="l">
              <a:buNone/>
              <a:defRPr sz="5400">
                <a:solidFill>
                  <a:schemeClr val="bg1"/>
                </a:solidFill>
              </a:defRPr>
            </a:lvl1pPr>
            <a:lvl2pPr marL="198000" indent="0">
              <a:buNone/>
              <a:defRPr/>
            </a:lvl2pPr>
            <a:lvl3pPr marL="378000" indent="0">
              <a:buNone/>
              <a:defRPr/>
            </a:lvl3pPr>
            <a:lvl4pPr marL="1028700" indent="0">
              <a:buNone/>
              <a:defRPr/>
            </a:lvl4pPr>
            <a:lvl5pPr marL="1371600" indent="0">
              <a:buNone/>
              <a:defRPr/>
            </a:lvl5pPr>
          </a:lstStyle>
          <a:p>
            <a:pPr lvl="0"/>
            <a:r>
              <a:rPr lang="nb-NO"/>
              <a:t>Klikk for å legge til en viktig påstand i denne tekstboksen</a:t>
            </a:r>
          </a:p>
        </p:txBody>
      </p:sp>
      <p:sp>
        <p:nvSpPr>
          <p:cNvPr id="6" name="Slide Number Placeholder 5"/>
          <p:cNvSpPr>
            <a:spLocks noGrp="1"/>
          </p:cNvSpPr>
          <p:nvPr>
            <p:ph type="sldNum" sz="quarter" idx="12"/>
          </p:nvPr>
        </p:nvSpPr>
        <p:spPr/>
        <p:txBody>
          <a:bodyPr/>
          <a:lstStyle/>
          <a:p>
            <a:fld id="{EC31CAF0-2D2C-49BF-92D2-01D14BD4F728}" type="slidenum">
              <a:rPr lang="nb-NO" smtClean="0"/>
              <a:t>‹#›</a:t>
            </a:fld>
            <a:endParaRPr lang="nb-NO"/>
          </a:p>
        </p:txBody>
      </p:sp>
      <p:pic>
        <p:nvPicPr>
          <p:cNvPr id="5" name="Grafikk 4">
            <a:extLst>
              <a:ext uri="{FF2B5EF4-FFF2-40B4-BE49-F238E27FC236}">
                <a16:creationId xmlns:a16="http://schemas.microsoft.com/office/drawing/2014/main" id="{C78C249F-92B9-4DC9-B2FA-BBCDA38F4FD3}"/>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658405" y="4731731"/>
            <a:ext cx="979200" cy="284775"/>
          </a:xfrm>
          <a:prstGeom prst="rect">
            <a:avLst/>
          </a:prstGeom>
        </p:spPr>
      </p:pic>
    </p:spTree>
    <p:extLst>
      <p:ext uri="{BB962C8B-B14F-4D97-AF65-F5344CB8AC3E}">
        <p14:creationId xmlns:p14="http://schemas.microsoft.com/office/powerpoint/2010/main" val="16570708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Sitat_blå">
    <p:bg>
      <p:bgPr>
        <a:solidFill>
          <a:schemeClr val="accent4"/>
        </a:solidFill>
        <a:effectLst/>
      </p:bgPr>
    </p:bg>
    <p:spTree>
      <p:nvGrpSpPr>
        <p:cNvPr id="1" name=""/>
        <p:cNvGrpSpPr/>
        <p:nvPr/>
      </p:nvGrpSpPr>
      <p:grpSpPr>
        <a:xfrm>
          <a:off x="0" y="0"/>
          <a:ext cx="0" cy="0"/>
          <a:chOff x="0" y="0"/>
          <a:chExt cx="0" cy="0"/>
        </a:xfrm>
      </p:grpSpPr>
      <p:sp>
        <p:nvSpPr>
          <p:cNvPr id="12" name="Plassholder for innhold 11">
            <a:extLst>
              <a:ext uri="{FF2B5EF4-FFF2-40B4-BE49-F238E27FC236}">
                <a16:creationId xmlns:a16="http://schemas.microsoft.com/office/drawing/2014/main" id="{9BA85A50-5DA9-4D54-B79D-B411C1CCA529}"/>
              </a:ext>
            </a:extLst>
          </p:cNvPr>
          <p:cNvSpPr>
            <a:spLocks noGrp="1"/>
          </p:cNvSpPr>
          <p:nvPr>
            <p:ph sz="quarter" idx="14" hasCustomPrompt="1"/>
          </p:nvPr>
        </p:nvSpPr>
        <p:spPr>
          <a:xfrm>
            <a:off x="567688" y="977266"/>
            <a:ext cx="7992000" cy="3192780"/>
          </a:xfrm>
          <a:ln w="3175">
            <a:noFill/>
          </a:ln>
        </p:spPr>
        <p:txBody>
          <a:bodyPr anchor="ctr">
            <a:normAutofit/>
          </a:bodyPr>
          <a:lstStyle>
            <a:lvl1pPr marL="0" indent="0" algn="l">
              <a:buNone/>
              <a:defRPr sz="5400">
                <a:solidFill>
                  <a:schemeClr val="bg1"/>
                </a:solidFill>
              </a:defRPr>
            </a:lvl1pPr>
            <a:lvl2pPr marL="198000" indent="0">
              <a:buNone/>
              <a:defRPr/>
            </a:lvl2pPr>
            <a:lvl3pPr marL="378000" indent="0">
              <a:buNone/>
              <a:defRPr/>
            </a:lvl3pPr>
            <a:lvl4pPr marL="1028700" indent="0">
              <a:buNone/>
              <a:defRPr/>
            </a:lvl4pPr>
            <a:lvl5pPr marL="1371600" indent="0">
              <a:buNone/>
              <a:defRPr/>
            </a:lvl5pPr>
          </a:lstStyle>
          <a:p>
            <a:pPr lvl="0"/>
            <a:r>
              <a:rPr lang="nb-NO"/>
              <a:t>Klikk for å legge til en viktig påstand i denne tekstboksen</a:t>
            </a:r>
          </a:p>
        </p:txBody>
      </p:sp>
      <p:sp>
        <p:nvSpPr>
          <p:cNvPr id="6" name="Slide Number Placeholder 5"/>
          <p:cNvSpPr>
            <a:spLocks noGrp="1"/>
          </p:cNvSpPr>
          <p:nvPr>
            <p:ph type="sldNum" sz="quarter" idx="12"/>
          </p:nvPr>
        </p:nvSpPr>
        <p:spPr/>
        <p:txBody>
          <a:bodyPr/>
          <a:lstStyle/>
          <a:p>
            <a:fld id="{EC31CAF0-2D2C-49BF-92D2-01D14BD4F728}" type="slidenum">
              <a:rPr lang="nb-NO" smtClean="0"/>
              <a:t>‹#›</a:t>
            </a:fld>
            <a:endParaRPr lang="nb-NO"/>
          </a:p>
        </p:txBody>
      </p:sp>
      <p:pic>
        <p:nvPicPr>
          <p:cNvPr id="4" name="Grafikk 3">
            <a:extLst>
              <a:ext uri="{FF2B5EF4-FFF2-40B4-BE49-F238E27FC236}">
                <a16:creationId xmlns:a16="http://schemas.microsoft.com/office/drawing/2014/main" id="{787BEED0-03C8-4603-91F7-9A8D003E3077}"/>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658405" y="4731731"/>
            <a:ext cx="979200" cy="284775"/>
          </a:xfrm>
          <a:prstGeom prst="rect">
            <a:avLst/>
          </a:prstGeom>
        </p:spPr>
      </p:pic>
    </p:spTree>
    <p:extLst>
      <p:ext uri="{BB962C8B-B14F-4D97-AF65-F5344CB8AC3E}">
        <p14:creationId xmlns:p14="http://schemas.microsoft.com/office/powerpoint/2010/main" val="27517131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Blank side_hvit">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nb-NO"/>
          </a:p>
        </p:txBody>
      </p:sp>
      <p:sp>
        <p:nvSpPr>
          <p:cNvPr id="5" name="Slide Number Placeholder 4"/>
          <p:cNvSpPr>
            <a:spLocks noGrp="1"/>
          </p:cNvSpPr>
          <p:nvPr>
            <p:ph type="sldNum" sz="quarter" idx="12"/>
          </p:nvPr>
        </p:nvSpPr>
        <p:spPr/>
        <p:txBody>
          <a:bodyPr/>
          <a:lstStyle/>
          <a:p>
            <a:fld id="{EC31CAF0-2D2C-49BF-92D2-01D14BD4F728}" type="slidenum">
              <a:rPr lang="nb-NO" smtClean="0"/>
              <a:t>‹#›</a:t>
            </a:fld>
            <a:endParaRPr lang="nb-NO"/>
          </a:p>
        </p:txBody>
      </p:sp>
    </p:spTree>
    <p:extLst>
      <p:ext uri="{BB962C8B-B14F-4D97-AF65-F5344CB8AC3E}">
        <p14:creationId xmlns:p14="http://schemas.microsoft.com/office/powerpoint/2010/main" val="9628162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Blank side_mørk blå">
    <p:bg>
      <p:bgPr>
        <a:solidFill>
          <a:schemeClr val="accent1"/>
        </a:solid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C31CAF0-2D2C-49BF-92D2-01D14BD4F728}" type="slidenum">
              <a:rPr lang="nb-NO" smtClean="0"/>
              <a:t>‹#›</a:t>
            </a:fld>
            <a:endParaRPr lang="nb-NO"/>
          </a:p>
        </p:txBody>
      </p:sp>
      <p:pic>
        <p:nvPicPr>
          <p:cNvPr id="4" name="Grafikk 3">
            <a:extLst>
              <a:ext uri="{FF2B5EF4-FFF2-40B4-BE49-F238E27FC236}">
                <a16:creationId xmlns:a16="http://schemas.microsoft.com/office/drawing/2014/main" id="{787BEED0-03C8-4603-91F7-9A8D003E3077}"/>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658405" y="4731731"/>
            <a:ext cx="979200" cy="284775"/>
          </a:xfrm>
          <a:prstGeom prst="rect">
            <a:avLst/>
          </a:prstGeom>
        </p:spPr>
      </p:pic>
      <p:sp>
        <p:nvSpPr>
          <p:cNvPr id="5" name="Footer Placeholder 5">
            <a:extLst>
              <a:ext uri="{FF2B5EF4-FFF2-40B4-BE49-F238E27FC236}">
                <a16:creationId xmlns:a16="http://schemas.microsoft.com/office/drawing/2014/main" id="{19D09D94-F4E0-4E89-B6D0-87E2FB01C1C1}"/>
              </a:ext>
            </a:extLst>
          </p:cNvPr>
          <p:cNvSpPr>
            <a:spLocks noGrp="1"/>
          </p:cNvSpPr>
          <p:nvPr>
            <p:ph type="ftr" sz="quarter" idx="11"/>
          </p:nvPr>
        </p:nvSpPr>
        <p:spPr>
          <a:xfrm>
            <a:off x="852641" y="4776788"/>
            <a:ext cx="5004000" cy="144000"/>
          </a:xfrm>
        </p:spPr>
        <p:txBody>
          <a:bodyPr/>
          <a:lstStyle>
            <a:lvl1pPr>
              <a:defRPr>
                <a:solidFill>
                  <a:schemeClr val="accent4">
                    <a:lumMod val="40000"/>
                    <a:lumOff val="60000"/>
                  </a:schemeClr>
                </a:solidFill>
              </a:defRPr>
            </a:lvl1pPr>
          </a:lstStyle>
          <a:p>
            <a:endParaRPr lang="nb-NO"/>
          </a:p>
        </p:txBody>
      </p:sp>
    </p:spTree>
    <p:extLst>
      <p:ext uri="{BB962C8B-B14F-4D97-AF65-F5344CB8AC3E}">
        <p14:creationId xmlns:p14="http://schemas.microsoft.com/office/powerpoint/2010/main" val="18952971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Agenda_hvit">
    <p:spTree>
      <p:nvGrpSpPr>
        <p:cNvPr id="1" name=""/>
        <p:cNvGrpSpPr/>
        <p:nvPr/>
      </p:nvGrpSpPr>
      <p:grpSpPr>
        <a:xfrm>
          <a:off x="0" y="0"/>
          <a:ext cx="0" cy="0"/>
          <a:chOff x="0" y="0"/>
          <a:chExt cx="0" cy="0"/>
        </a:xfrm>
      </p:grpSpPr>
      <p:pic>
        <p:nvPicPr>
          <p:cNvPr id="5" name="Grafikk 4">
            <a:extLst>
              <a:ext uri="{FF2B5EF4-FFF2-40B4-BE49-F238E27FC236}">
                <a16:creationId xmlns:a16="http://schemas.microsoft.com/office/drawing/2014/main" id="{C68A775D-8F5D-41A9-A97A-BC3394A72EB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0"/>
            <a:ext cx="9144000" cy="5143500"/>
          </a:xfrm>
          <a:prstGeom prst="rect">
            <a:avLst/>
          </a:prstGeom>
        </p:spPr>
      </p:pic>
      <p:sp>
        <p:nvSpPr>
          <p:cNvPr id="2" name="Title 1"/>
          <p:cNvSpPr>
            <a:spLocks noGrp="1"/>
          </p:cNvSpPr>
          <p:nvPr>
            <p:ph type="title" hasCustomPrompt="1"/>
          </p:nvPr>
        </p:nvSpPr>
        <p:spPr>
          <a:xfrm>
            <a:off x="564348" y="296608"/>
            <a:ext cx="6246000" cy="540000"/>
          </a:xfrm>
        </p:spPr>
        <p:txBody>
          <a:bodyPr/>
          <a:lstStyle>
            <a:lvl1pPr>
              <a:defRPr/>
            </a:lvl1pPr>
          </a:lstStyle>
          <a:p>
            <a:r>
              <a:rPr lang="nb-NO"/>
              <a:t>Agenda / innhold / oppsummering</a:t>
            </a:r>
            <a:endParaRPr lang="en-US"/>
          </a:p>
        </p:txBody>
      </p:sp>
      <p:sp>
        <p:nvSpPr>
          <p:cNvPr id="3" name="Content Placeholder 2"/>
          <p:cNvSpPr>
            <a:spLocks noGrp="1"/>
          </p:cNvSpPr>
          <p:nvPr>
            <p:ph idx="1"/>
          </p:nvPr>
        </p:nvSpPr>
        <p:spPr>
          <a:xfrm>
            <a:off x="566253" y="956041"/>
            <a:ext cx="5281200" cy="3528000"/>
          </a:xfrm>
        </p:spPr>
        <p:txBody>
          <a:bodyPr/>
          <a:lstStyle>
            <a:lvl1pPr>
              <a:buClr>
                <a:schemeClr val="accent4"/>
              </a:buClr>
              <a:defRPr/>
            </a:lvl1pPr>
          </a:lstStyle>
          <a:p>
            <a:pPr lvl="0"/>
            <a:r>
              <a:rPr lang="nb-NO"/>
              <a:t>Klikk for å redigere tekststiler i malen</a:t>
            </a:r>
          </a:p>
          <a:p>
            <a:pPr lvl="1"/>
            <a:r>
              <a:rPr lang="nb-NO"/>
              <a:t>Andre nivå</a:t>
            </a:r>
          </a:p>
          <a:p>
            <a:pPr lvl="2"/>
            <a:r>
              <a:rPr lang="nb-NO"/>
              <a:t>Tredje nivå</a:t>
            </a:r>
          </a:p>
        </p:txBody>
      </p:sp>
      <p:sp>
        <p:nvSpPr>
          <p:cNvPr id="6" name="Slide Number Placeholder 5"/>
          <p:cNvSpPr>
            <a:spLocks noGrp="1"/>
          </p:cNvSpPr>
          <p:nvPr>
            <p:ph type="sldNum" sz="quarter" idx="12"/>
          </p:nvPr>
        </p:nvSpPr>
        <p:spPr/>
        <p:txBody>
          <a:bodyPr/>
          <a:lstStyle/>
          <a:p>
            <a:fld id="{EC31CAF0-2D2C-49BF-92D2-01D14BD4F728}" type="slidenum">
              <a:rPr lang="nb-NO" smtClean="0"/>
              <a:t>‹#›</a:t>
            </a:fld>
            <a:endParaRPr lang="nb-NO"/>
          </a:p>
        </p:txBody>
      </p:sp>
    </p:spTree>
    <p:extLst>
      <p:ext uri="{BB962C8B-B14F-4D97-AF65-F5344CB8AC3E}">
        <p14:creationId xmlns:p14="http://schemas.microsoft.com/office/powerpoint/2010/main" val="38112827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Blank side_blå">
    <p:bg>
      <p:bgPr>
        <a:solidFill>
          <a:schemeClr val="accent4"/>
        </a:solid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C31CAF0-2D2C-49BF-92D2-01D14BD4F728}" type="slidenum">
              <a:rPr lang="nb-NO" smtClean="0"/>
              <a:t>‹#›</a:t>
            </a:fld>
            <a:endParaRPr lang="nb-NO"/>
          </a:p>
        </p:txBody>
      </p:sp>
      <p:pic>
        <p:nvPicPr>
          <p:cNvPr id="4" name="Grafikk 3">
            <a:extLst>
              <a:ext uri="{FF2B5EF4-FFF2-40B4-BE49-F238E27FC236}">
                <a16:creationId xmlns:a16="http://schemas.microsoft.com/office/drawing/2014/main" id="{787BEED0-03C8-4603-91F7-9A8D003E3077}"/>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658405" y="4731731"/>
            <a:ext cx="979200" cy="284775"/>
          </a:xfrm>
          <a:prstGeom prst="rect">
            <a:avLst/>
          </a:prstGeom>
        </p:spPr>
      </p:pic>
      <p:sp>
        <p:nvSpPr>
          <p:cNvPr id="5" name="Footer Placeholder 5">
            <a:extLst>
              <a:ext uri="{FF2B5EF4-FFF2-40B4-BE49-F238E27FC236}">
                <a16:creationId xmlns:a16="http://schemas.microsoft.com/office/drawing/2014/main" id="{9EFEB54B-70F7-4846-8B98-DD0F718C7188}"/>
              </a:ext>
            </a:extLst>
          </p:cNvPr>
          <p:cNvSpPr>
            <a:spLocks noGrp="1"/>
          </p:cNvSpPr>
          <p:nvPr>
            <p:ph type="ftr" sz="quarter" idx="11"/>
          </p:nvPr>
        </p:nvSpPr>
        <p:spPr>
          <a:xfrm>
            <a:off x="852641" y="4776788"/>
            <a:ext cx="5004000" cy="144000"/>
          </a:xfrm>
        </p:spPr>
        <p:txBody>
          <a:bodyPr/>
          <a:lstStyle>
            <a:lvl1pPr>
              <a:defRPr>
                <a:solidFill>
                  <a:schemeClr val="accent1">
                    <a:lumMod val="40000"/>
                    <a:lumOff val="60000"/>
                  </a:schemeClr>
                </a:solidFill>
              </a:defRPr>
            </a:lvl1pPr>
          </a:lstStyle>
          <a:p>
            <a:endParaRPr lang="nb-NO"/>
          </a:p>
        </p:txBody>
      </p:sp>
    </p:spTree>
    <p:extLst>
      <p:ext uri="{BB962C8B-B14F-4D97-AF65-F5344CB8AC3E}">
        <p14:creationId xmlns:p14="http://schemas.microsoft.com/office/powerpoint/2010/main" val="1747123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Kapittel_hvit">
    <p:bg>
      <p:bgPr>
        <a:solidFill>
          <a:schemeClr val="bg1"/>
        </a:solidFill>
        <a:effectLst/>
      </p:bgPr>
    </p:bg>
    <p:spTree>
      <p:nvGrpSpPr>
        <p:cNvPr id="1" name=""/>
        <p:cNvGrpSpPr/>
        <p:nvPr/>
      </p:nvGrpSpPr>
      <p:grpSpPr>
        <a:xfrm>
          <a:off x="0" y="0"/>
          <a:ext cx="0" cy="0"/>
          <a:chOff x="0" y="0"/>
          <a:chExt cx="0" cy="0"/>
        </a:xfrm>
      </p:grpSpPr>
      <p:pic>
        <p:nvPicPr>
          <p:cNvPr id="7" name="Grafikk 6">
            <a:extLst>
              <a:ext uri="{FF2B5EF4-FFF2-40B4-BE49-F238E27FC236}">
                <a16:creationId xmlns:a16="http://schemas.microsoft.com/office/drawing/2014/main" id="{A4FABB60-17EF-4508-AE04-67F037A69CB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0"/>
            <a:ext cx="9144000" cy="5143500"/>
          </a:xfrm>
          <a:prstGeom prst="rect">
            <a:avLst/>
          </a:prstGeom>
        </p:spPr>
      </p:pic>
      <p:sp>
        <p:nvSpPr>
          <p:cNvPr id="2" name="Title 1"/>
          <p:cNvSpPr>
            <a:spLocks noGrp="1"/>
          </p:cNvSpPr>
          <p:nvPr>
            <p:ph type="title" hasCustomPrompt="1"/>
          </p:nvPr>
        </p:nvSpPr>
        <p:spPr>
          <a:xfrm>
            <a:off x="561023" y="1056935"/>
            <a:ext cx="5284800" cy="957015"/>
          </a:xfrm>
        </p:spPr>
        <p:txBody>
          <a:bodyPr bIns="0" anchor="b">
            <a:normAutofit/>
          </a:bodyPr>
          <a:lstStyle>
            <a:lvl1pPr>
              <a:defRPr sz="2800"/>
            </a:lvl1pPr>
          </a:lstStyle>
          <a:p>
            <a:r>
              <a:rPr lang="nb-NO"/>
              <a:t>Klikk for å redigere kapittel</a:t>
            </a:r>
            <a:endParaRPr lang="en-US"/>
          </a:p>
        </p:txBody>
      </p:sp>
      <p:sp>
        <p:nvSpPr>
          <p:cNvPr id="6" name="Slide Number Placeholder 5"/>
          <p:cNvSpPr>
            <a:spLocks noGrp="1"/>
          </p:cNvSpPr>
          <p:nvPr>
            <p:ph type="sldNum" sz="quarter" idx="12"/>
          </p:nvPr>
        </p:nvSpPr>
        <p:spPr/>
        <p:txBody>
          <a:bodyPr/>
          <a:lstStyle/>
          <a:p>
            <a:fld id="{EC31CAF0-2D2C-49BF-92D2-01D14BD4F728}" type="slidenum">
              <a:rPr lang="nb-NO" smtClean="0"/>
              <a:t>‹#›</a:t>
            </a:fld>
            <a:endParaRPr lang="nb-NO"/>
          </a:p>
        </p:txBody>
      </p:sp>
      <p:sp>
        <p:nvSpPr>
          <p:cNvPr id="10" name="Plassholder for tekst 9">
            <a:extLst>
              <a:ext uri="{FF2B5EF4-FFF2-40B4-BE49-F238E27FC236}">
                <a16:creationId xmlns:a16="http://schemas.microsoft.com/office/drawing/2014/main" id="{AFC43164-2B2D-4E2D-9282-61CF3E5E3EB8}"/>
              </a:ext>
            </a:extLst>
          </p:cNvPr>
          <p:cNvSpPr>
            <a:spLocks noGrp="1"/>
          </p:cNvSpPr>
          <p:nvPr>
            <p:ph type="body" sz="quarter" idx="13" hasCustomPrompt="1"/>
          </p:nvPr>
        </p:nvSpPr>
        <p:spPr>
          <a:xfrm>
            <a:off x="561023" y="2181635"/>
            <a:ext cx="4330800" cy="900000"/>
          </a:xfrm>
        </p:spPr>
        <p:txBody>
          <a:bodyPr lIns="14400" tIns="0" rIns="0"/>
          <a:lstStyle>
            <a:lvl1pPr marL="0" indent="0">
              <a:buNone/>
              <a:defRPr>
                <a:solidFill>
                  <a:schemeClr val="tx2"/>
                </a:solidFill>
              </a:defRPr>
            </a:lvl1pPr>
          </a:lstStyle>
          <a:p>
            <a:pPr lvl="0"/>
            <a:r>
              <a:rPr lang="nb-NO"/>
              <a:t>Klikk for å redigere undertittel</a:t>
            </a:r>
          </a:p>
        </p:txBody>
      </p:sp>
    </p:spTree>
    <p:extLst>
      <p:ext uri="{BB962C8B-B14F-4D97-AF65-F5344CB8AC3E}">
        <p14:creationId xmlns:p14="http://schemas.microsoft.com/office/powerpoint/2010/main" val="7604011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Kapittel_oransje">
    <p:bg>
      <p:bgPr>
        <a:solidFill>
          <a:schemeClr val="accent6"/>
        </a:solidFill>
        <a:effectLst/>
      </p:bgPr>
    </p:bg>
    <p:spTree>
      <p:nvGrpSpPr>
        <p:cNvPr id="1" name=""/>
        <p:cNvGrpSpPr/>
        <p:nvPr/>
      </p:nvGrpSpPr>
      <p:grpSpPr>
        <a:xfrm>
          <a:off x="0" y="0"/>
          <a:ext cx="0" cy="0"/>
          <a:chOff x="0" y="0"/>
          <a:chExt cx="0" cy="0"/>
        </a:xfrm>
      </p:grpSpPr>
      <p:pic>
        <p:nvPicPr>
          <p:cNvPr id="4" name="Grafikk 3">
            <a:extLst>
              <a:ext uri="{FF2B5EF4-FFF2-40B4-BE49-F238E27FC236}">
                <a16:creationId xmlns:a16="http://schemas.microsoft.com/office/drawing/2014/main" id="{916D93A7-3AC1-499B-ADDC-2F910145D36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0"/>
            <a:ext cx="9144000" cy="5143500"/>
          </a:xfrm>
          <a:prstGeom prst="rect">
            <a:avLst/>
          </a:prstGeom>
        </p:spPr>
      </p:pic>
      <p:sp>
        <p:nvSpPr>
          <p:cNvPr id="6" name="Slide Number Placeholder 5"/>
          <p:cNvSpPr>
            <a:spLocks noGrp="1"/>
          </p:cNvSpPr>
          <p:nvPr>
            <p:ph type="sldNum" sz="quarter" idx="12"/>
          </p:nvPr>
        </p:nvSpPr>
        <p:spPr/>
        <p:txBody>
          <a:bodyPr/>
          <a:lstStyle/>
          <a:p>
            <a:fld id="{EC31CAF0-2D2C-49BF-92D2-01D14BD4F728}" type="slidenum">
              <a:rPr lang="nb-NO" smtClean="0"/>
              <a:t>‹#›</a:t>
            </a:fld>
            <a:endParaRPr lang="nb-NO"/>
          </a:p>
        </p:txBody>
      </p:sp>
      <p:sp>
        <p:nvSpPr>
          <p:cNvPr id="13" name="Plassholder for tekst 9">
            <a:extLst>
              <a:ext uri="{FF2B5EF4-FFF2-40B4-BE49-F238E27FC236}">
                <a16:creationId xmlns:a16="http://schemas.microsoft.com/office/drawing/2014/main" id="{832B085D-0589-4041-9F45-0F27C858F605}"/>
              </a:ext>
            </a:extLst>
          </p:cNvPr>
          <p:cNvSpPr>
            <a:spLocks noGrp="1"/>
          </p:cNvSpPr>
          <p:nvPr>
            <p:ph type="body" sz="quarter" idx="13" hasCustomPrompt="1"/>
          </p:nvPr>
        </p:nvSpPr>
        <p:spPr>
          <a:xfrm>
            <a:off x="561023" y="2921634"/>
            <a:ext cx="4330800" cy="900000"/>
          </a:xfrm>
        </p:spPr>
        <p:txBody>
          <a:bodyPr lIns="14400" tIns="0" rIns="0"/>
          <a:lstStyle>
            <a:lvl1pPr marL="0" indent="0">
              <a:buNone/>
              <a:defRPr>
                <a:solidFill>
                  <a:schemeClr val="tx2"/>
                </a:solidFill>
              </a:defRPr>
            </a:lvl1pPr>
          </a:lstStyle>
          <a:p>
            <a:pPr lvl="0"/>
            <a:r>
              <a:rPr lang="nb-NO"/>
              <a:t>Klikk for å redigere undertittel</a:t>
            </a:r>
          </a:p>
        </p:txBody>
      </p:sp>
      <p:sp>
        <p:nvSpPr>
          <p:cNvPr id="14" name="Title 1">
            <a:extLst>
              <a:ext uri="{FF2B5EF4-FFF2-40B4-BE49-F238E27FC236}">
                <a16:creationId xmlns:a16="http://schemas.microsoft.com/office/drawing/2014/main" id="{541B7596-26D6-4A97-A5BF-CAF845A9C4AF}"/>
              </a:ext>
            </a:extLst>
          </p:cNvPr>
          <p:cNvSpPr>
            <a:spLocks noGrp="1"/>
          </p:cNvSpPr>
          <p:nvPr>
            <p:ph type="title" hasCustomPrompt="1"/>
          </p:nvPr>
        </p:nvSpPr>
        <p:spPr>
          <a:xfrm>
            <a:off x="561022" y="1796934"/>
            <a:ext cx="5285589" cy="957015"/>
          </a:xfrm>
        </p:spPr>
        <p:txBody>
          <a:bodyPr bIns="0" anchor="b">
            <a:normAutofit/>
          </a:bodyPr>
          <a:lstStyle>
            <a:lvl1pPr>
              <a:defRPr sz="2800"/>
            </a:lvl1pPr>
          </a:lstStyle>
          <a:p>
            <a:r>
              <a:rPr lang="nb-NO"/>
              <a:t>Klikk for å redigere kapittel</a:t>
            </a:r>
            <a:endParaRPr lang="en-US"/>
          </a:p>
        </p:txBody>
      </p:sp>
    </p:spTree>
    <p:extLst>
      <p:ext uri="{BB962C8B-B14F-4D97-AF65-F5344CB8AC3E}">
        <p14:creationId xmlns:p14="http://schemas.microsoft.com/office/powerpoint/2010/main" val="19208123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Kapittel_grønn">
    <p:bg>
      <p:bgPr>
        <a:solidFill>
          <a:schemeClr val="accent5"/>
        </a:solidFill>
        <a:effectLst/>
      </p:bgPr>
    </p:bg>
    <p:spTree>
      <p:nvGrpSpPr>
        <p:cNvPr id="1" name=""/>
        <p:cNvGrpSpPr/>
        <p:nvPr/>
      </p:nvGrpSpPr>
      <p:grpSpPr>
        <a:xfrm>
          <a:off x="0" y="0"/>
          <a:ext cx="0" cy="0"/>
          <a:chOff x="0" y="0"/>
          <a:chExt cx="0" cy="0"/>
        </a:xfrm>
      </p:grpSpPr>
      <p:pic>
        <p:nvPicPr>
          <p:cNvPr id="3" name="Grafikk 2">
            <a:extLst>
              <a:ext uri="{FF2B5EF4-FFF2-40B4-BE49-F238E27FC236}">
                <a16:creationId xmlns:a16="http://schemas.microsoft.com/office/drawing/2014/main" id="{6A8701BB-C8B7-4E38-B861-2CAE1F80E37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0"/>
            <a:ext cx="9144000" cy="5143500"/>
          </a:xfrm>
          <a:prstGeom prst="rect">
            <a:avLst/>
          </a:prstGeom>
        </p:spPr>
      </p:pic>
      <p:sp>
        <p:nvSpPr>
          <p:cNvPr id="6" name="Slide Number Placeholder 5"/>
          <p:cNvSpPr>
            <a:spLocks noGrp="1"/>
          </p:cNvSpPr>
          <p:nvPr>
            <p:ph type="sldNum" sz="quarter" idx="12"/>
          </p:nvPr>
        </p:nvSpPr>
        <p:spPr/>
        <p:txBody>
          <a:bodyPr/>
          <a:lstStyle/>
          <a:p>
            <a:fld id="{EC31CAF0-2D2C-49BF-92D2-01D14BD4F728}" type="slidenum">
              <a:rPr lang="nb-NO" smtClean="0"/>
              <a:t>‹#›</a:t>
            </a:fld>
            <a:endParaRPr lang="nb-NO"/>
          </a:p>
        </p:txBody>
      </p:sp>
      <p:sp>
        <p:nvSpPr>
          <p:cNvPr id="8" name="Plassholder for tekst 9">
            <a:extLst>
              <a:ext uri="{FF2B5EF4-FFF2-40B4-BE49-F238E27FC236}">
                <a16:creationId xmlns:a16="http://schemas.microsoft.com/office/drawing/2014/main" id="{B143CB9D-95B3-4247-A923-5EBE66C80461}"/>
              </a:ext>
            </a:extLst>
          </p:cNvPr>
          <p:cNvSpPr>
            <a:spLocks noGrp="1"/>
          </p:cNvSpPr>
          <p:nvPr>
            <p:ph type="body" sz="quarter" idx="13" hasCustomPrompt="1"/>
          </p:nvPr>
        </p:nvSpPr>
        <p:spPr>
          <a:xfrm>
            <a:off x="561023" y="2921634"/>
            <a:ext cx="4330800" cy="900000"/>
          </a:xfrm>
        </p:spPr>
        <p:txBody>
          <a:bodyPr lIns="14400" tIns="0" rIns="0"/>
          <a:lstStyle>
            <a:lvl1pPr marL="0" indent="0">
              <a:buNone/>
              <a:defRPr>
                <a:solidFill>
                  <a:schemeClr val="tx2"/>
                </a:solidFill>
              </a:defRPr>
            </a:lvl1pPr>
          </a:lstStyle>
          <a:p>
            <a:pPr lvl="0"/>
            <a:r>
              <a:rPr lang="nb-NO"/>
              <a:t>Klikk for å redigere undertittel</a:t>
            </a:r>
          </a:p>
        </p:txBody>
      </p:sp>
      <p:sp>
        <p:nvSpPr>
          <p:cNvPr id="9" name="Title 1">
            <a:extLst>
              <a:ext uri="{FF2B5EF4-FFF2-40B4-BE49-F238E27FC236}">
                <a16:creationId xmlns:a16="http://schemas.microsoft.com/office/drawing/2014/main" id="{51447FE3-DE56-4B03-8EF4-C4B9435A8174}"/>
              </a:ext>
            </a:extLst>
          </p:cNvPr>
          <p:cNvSpPr>
            <a:spLocks noGrp="1"/>
          </p:cNvSpPr>
          <p:nvPr>
            <p:ph type="title" hasCustomPrompt="1"/>
          </p:nvPr>
        </p:nvSpPr>
        <p:spPr>
          <a:xfrm>
            <a:off x="561022" y="1796934"/>
            <a:ext cx="5285589" cy="957015"/>
          </a:xfrm>
        </p:spPr>
        <p:txBody>
          <a:bodyPr bIns="0" anchor="b">
            <a:normAutofit/>
          </a:bodyPr>
          <a:lstStyle>
            <a:lvl1pPr>
              <a:defRPr sz="2800"/>
            </a:lvl1pPr>
          </a:lstStyle>
          <a:p>
            <a:r>
              <a:rPr lang="nb-NO"/>
              <a:t>Klikk for å redigere kapittel</a:t>
            </a:r>
            <a:endParaRPr lang="en-US"/>
          </a:p>
        </p:txBody>
      </p:sp>
    </p:spTree>
    <p:extLst>
      <p:ext uri="{BB962C8B-B14F-4D97-AF65-F5344CB8AC3E}">
        <p14:creationId xmlns:p14="http://schemas.microsoft.com/office/powerpoint/2010/main" val="8007258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Kapittel_turkis">
    <p:bg>
      <p:bgPr>
        <a:solidFill>
          <a:schemeClr val="accent3"/>
        </a:solidFill>
        <a:effectLst/>
      </p:bgPr>
    </p:bg>
    <p:spTree>
      <p:nvGrpSpPr>
        <p:cNvPr id="1" name=""/>
        <p:cNvGrpSpPr/>
        <p:nvPr/>
      </p:nvGrpSpPr>
      <p:grpSpPr>
        <a:xfrm>
          <a:off x="0" y="0"/>
          <a:ext cx="0" cy="0"/>
          <a:chOff x="0" y="0"/>
          <a:chExt cx="0" cy="0"/>
        </a:xfrm>
      </p:grpSpPr>
      <p:pic>
        <p:nvPicPr>
          <p:cNvPr id="3" name="Grafikk 2">
            <a:extLst>
              <a:ext uri="{FF2B5EF4-FFF2-40B4-BE49-F238E27FC236}">
                <a16:creationId xmlns:a16="http://schemas.microsoft.com/office/drawing/2014/main" id="{ABB8CEE0-6C75-46F0-85AE-B6703BC629D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0"/>
            <a:ext cx="9144000" cy="5143500"/>
          </a:xfrm>
          <a:prstGeom prst="rect">
            <a:avLst/>
          </a:prstGeom>
        </p:spPr>
      </p:pic>
      <p:sp>
        <p:nvSpPr>
          <p:cNvPr id="6" name="Slide Number Placeholder 5"/>
          <p:cNvSpPr>
            <a:spLocks noGrp="1"/>
          </p:cNvSpPr>
          <p:nvPr>
            <p:ph type="sldNum" sz="quarter" idx="12"/>
          </p:nvPr>
        </p:nvSpPr>
        <p:spPr/>
        <p:txBody>
          <a:bodyPr/>
          <a:lstStyle/>
          <a:p>
            <a:fld id="{EC31CAF0-2D2C-49BF-92D2-01D14BD4F728}" type="slidenum">
              <a:rPr lang="nb-NO" smtClean="0"/>
              <a:t>‹#›</a:t>
            </a:fld>
            <a:endParaRPr lang="nb-NO"/>
          </a:p>
        </p:txBody>
      </p:sp>
      <p:sp>
        <p:nvSpPr>
          <p:cNvPr id="10" name="Plassholder for tekst 9">
            <a:extLst>
              <a:ext uri="{FF2B5EF4-FFF2-40B4-BE49-F238E27FC236}">
                <a16:creationId xmlns:a16="http://schemas.microsoft.com/office/drawing/2014/main" id="{AFC43164-2B2D-4E2D-9282-61CF3E5E3EB8}"/>
              </a:ext>
            </a:extLst>
          </p:cNvPr>
          <p:cNvSpPr>
            <a:spLocks noGrp="1"/>
          </p:cNvSpPr>
          <p:nvPr>
            <p:ph type="body" sz="quarter" idx="13" hasCustomPrompt="1"/>
          </p:nvPr>
        </p:nvSpPr>
        <p:spPr>
          <a:xfrm>
            <a:off x="561023" y="2921634"/>
            <a:ext cx="4330800" cy="900000"/>
          </a:xfrm>
        </p:spPr>
        <p:txBody>
          <a:bodyPr lIns="14400" tIns="0" rIns="0"/>
          <a:lstStyle>
            <a:lvl1pPr marL="0" indent="0">
              <a:buNone/>
              <a:defRPr>
                <a:solidFill>
                  <a:schemeClr val="tx2"/>
                </a:solidFill>
              </a:defRPr>
            </a:lvl1pPr>
          </a:lstStyle>
          <a:p>
            <a:pPr lvl="0"/>
            <a:r>
              <a:rPr lang="nb-NO"/>
              <a:t>Klikk for å redigere undertittel</a:t>
            </a:r>
          </a:p>
        </p:txBody>
      </p:sp>
      <p:sp>
        <p:nvSpPr>
          <p:cNvPr id="8" name="Title 1">
            <a:extLst>
              <a:ext uri="{FF2B5EF4-FFF2-40B4-BE49-F238E27FC236}">
                <a16:creationId xmlns:a16="http://schemas.microsoft.com/office/drawing/2014/main" id="{CAE4B219-BF6A-41B4-B5EA-40FC36BC142D}"/>
              </a:ext>
            </a:extLst>
          </p:cNvPr>
          <p:cNvSpPr>
            <a:spLocks noGrp="1"/>
          </p:cNvSpPr>
          <p:nvPr>
            <p:ph type="title" hasCustomPrompt="1"/>
          </p:nvPr>
        </p:nvSpPr>
        <p:spPr>
          <a:xfrm>
            <a:off x="561023" y="1796934"/>
            <a:ext cx="4330800" cy="957015"/>
          </a:xfrm>
        </p:spPr>
        <p:txBody>
          <a:bodyPr bIns="0" anchor="b">
            <a:normAutofit/>
          </a:bodyPr>
          <a:lstStyle>
            <a:lvl1pPr>
              <a:defRPr sz="2800"/>
            </a:lvl1pPr>
          </a:lstStyle>
          <a:p>
            <a:r>
              <a:rPr lang="nb-NO"/>
              <a:t>Klikk for å redigere kapittel</a:t>
            </a:r>
            <a:endParaRPr lang="en-US"/>
          </a:p>
        </p:txBody>
      </p:sp>
    </p:spTree>
    <p:extLst>
      <p:ext uri="{BB962C8B-B14F-4D97-AF65-F5344CB8AC3E}">
        <p14:creationId xmlns:p14="http://schemas.microsoft.com/office/powerpoint/2010/main" val="32250001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Kapittel_lys blå">
    <p:bg>
      <p:bgPr>
        <a:solidFill>
          <a:schemeClr val="accent2"/>
        </a:solidFill>
        <a:effectLst/>
      </p:bgPr>
    </p:bg>
    <p:spTree>
      <p:nvGrpSpPr>
        <p:cNvPr id="1" name=""/>
        <p:cNvGrpSpPr/>
        <p:nvPr/>
      </p:nvGrpSpPr>
      <p:grpSpPr>
        <a:xfrm>
          <a:off x="0" y="0"/>
          <a:ext cx="0" cy="0"/>
          <a:chOff x="0" y="0"/>
          <a:chExt cx="0" cy="0"/>
        </a:xfrm>
      </p:grpSpPr>
      <p:pic>
        <p:nvPicPr>
          <p:cNvPr id="3" name="Grafikk 2">
            <a:extLst>
              <a:ext uri="{FF2B5EF4-FFF2-40B4-BE49-F238E27FC236}">
                <a16:creationId xmlns:a16="http://schemas.microsoft.com/office/drawing/2014/main" id="{9F99727A-4E91-4665-A2D0-A72957376C6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0"/>
            <a:ext cx="9144000" cy="5143500"/>
          </a:xfrm>
          <a:prstGeom prst="rect">
            <a:avLst/>
          </a:prstGeom>
        </p:spPr>
      </p:pic>
      <p:sp>
        <p:nvSpPr>
          <p:cNvPr id="6" name="Slide Number Placeholder 5"/>
          <p:cNvSpPr>
            <a:spLocks noGrp="1"/>
          </p:cNvSpPr>
          <p:nvPr>
            <p:ph type="sldNum" sz="quarter" idx="12"/>
          </p:nvPr>
        </p:nvSpPr>
        <p:spPr/>
        <p:txBody>
          <a:bodyPr/>
          <a:lstStyle/>
          <a:p>
            <a:fld id="{EC31CAF0-2D2C-49BF-92D2-01D14BD4F728}" type="slidenum">
              <a:rPr lang="nb-NO" smtClean="0"/>
              <a:t>‹#›</a:t>
            </a:fld>
            <a:endParaRPr lang="nb-NO"/>
          </a:p>
        </p:txBody>
      </p:sp>
      <p:sp>
        <p:nvSpPr>
          <p:cNvPr id="9" name="Title 1">
            <a:extLst>
              <a:ext uri="{FF2B5EF4-FFF2-40B4-BE49-F238E27FC236}">
                <a16:creationId xmlns:a16="http://schemas.microsoft.com/office/drawing/2014/main" id="{062874AA-5437-444B-9540-F5D96E51644C}"/>
              </a:ext>
            </a:extLst>
          </p:cNvPr>
          <p:cNvSpPr>
            <a:spLocks noGrp="1"/>
          </p:cNvSpPr>
          <p:nvPr>
            <p:ph type="title" hasCustomPrompt="1"/>
          </p:nvPr>
        </p:nvSpPr>
        <p:spPr>
          <a:xfrm>
            <a:off x="561023" y="1056935"/>
            <a:ext cx="5284800" cy="957015"/>
          </a:xfrm>
        </p:spPr>
        <p:txBody>
          <a:bodyPr bIns="0" anchor="b">
            <a:normAutofit/>
          </a:bodyPr>
          <a:lstStyle>
            <a:lvl1pPr>
              <a:defRPr sz="2800"/>
            </a:lvl1pPr>
          </a:lstStyle>
          <a:p>
            <a:r>
              <a:rPr lang="nb-NO"/>
              <a:t>Klikk for å redigere kapittel</a:t>
            </a:r>
            <a:endParaRPr lang="en-US"/>
          </a:p>
        </p:txBody>
      </p:sp>
      <p:sp>
        <p:nvSpPr>
          <p:cNvPr id="11" name="Plassholder for tekst 9">
            <a:extLst>
              <a:ext uri="{FF2B5EF4-FFF2-40B4-BE49-F238E27FC236}">
                <a16:creationId xmlns:a16="http://schemas.microsoft.com/office/drawing/2014/main" id="{A1CC90E9-16F9-48DB-B9F4-7D8A30B76897}"/>
              </a:ext>
            </a:extLst>
          </p:cNvPr>
          <p:cNvSpPr>
            <a:spLocks noGrp="1"/>
          </p:cNvSpPr>
          <p:nvPr>
            <p:ph type="body" sz="quarter" idx="13" hasCustomPrompt="1"/>
          </p:nvPr>
        </p:nvSpPr>
        <p:spPr>
          <a:xfrm>
            <a:off x="561023" y="2181635"/>
            <a:ext cx="4330800" cy="900000"/>
          </a:xfrm>
        </p:spPr>
        <p:txBody>
          <a:bodyPr lIns="14400" tIns="0" rIns="0"/>
          <a:lstStyle>
            <a:lvl1pPr marL="0" indent="0">
              <a:buNone/>
              <a:defRPr>
                <a:solidFill>
                  <a:schemeClr val="tx2"/>
                </a:solidFill>
              </a:defRPr>
            </a:lvl1pPr>
          </a:lstStyle>
          <a:p>
            <a:pPr lvl="0"/>
            <a:r>
              <a:rPr lang="nb-NO"/>
              <a:t>Klikk for å redigere undertittel</a:t>
            </a:r>
          </a:p>
        </p:txBody>
      </p:sp>
    </p:spTree>
    <p:extLst>
      <p:ext uri="{BB962C8B-B14F-4D97-AF65-F5344CB8AC3E}">
        <p14:creationId xmlns:p14="http://schemas.microsoft.com/office/powerpoint/2010/main" val="15844057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Avslutning_blå">
    <p:bg>
      <p:bgPr>
        <a:solidFill>
          <a:schemeClr val="accent4"/>
        </a:solidFill>
        <a:effectLst/>
      </p:bgPr>
    </p:bg>
    <p:spTree>
      <p:nvGrpSpPr>
        <p:cNvPr id="1" name=""/>
        <p:cNvGrpSpPr/>
        <p:nvPr/>
      </p:nvGrpSpPr>
      <p:grpSpPr>
        <a:xfrm>
          <a:off x="0" y="0"/>
          <a:ext cx="0" cy="0"/>
          <a:chOff x="0" y="0"/>
          <a:chExt cx="0" cy="0"/>
        </a:xfrm>
      </p:grpSpPr>
      <p:sp>
        <p:nvSpPr>
          <p:cNvPr id="6" name="Plassholder for tekst 8">
            <a:extLst>
              <a:ext uri="{FF2B5EF4-FFF2-40B4-BE49-F238E27FC236}">
                <a16:creationId xmlns:a16="http://schemas.microsoft.com/office/drawing/2014/main" id="{BF3CA443-952F-4326-8D04-E4114A6222C0}"/>
              </a:ext>
            </a:extLst>
          </p:cNvPr>
          <p:cNvSpPr>
            <a:spLocks noGrp="1"/>
          </p:cNvSpPr>
          <p:nvPr>
            <p:ph type="body" sz="quarter" idx="10" hasCustomPrompt="1"/>
          </p:nvPr>
        </p:nvSpPr>
        <p:spPr>
          <a:xfrm>
            <a:off x="561023" y="4678496"/>
            <a:ext cx="3672000" cy="242292"/>
          </a:xfrm>
        </p:spPr>
        <p:txBody>
          <a:bodyPr lIns="0" rIns="0" bIns="0" anchor="b" anchorCtr="0">
            <a:noAutofit/>
          </a:bodyPr>
          <a:lstStyle>
            <a:lvl1pPr marL="0" indent="0">
              <a:buNone/>
              <a:defRPr sz="700">
                <a:solidFill>
                  <a:schemeClr val="accent4">
                    <a:lumMod val="60000"/>
                    <a:lumOff val="40000"/>
                  </a:schemeClr>
                </a:solidFill>
              </a:defRPr>
            </a:lvl1pPr>
            <a:lvl2pPr marL="198000" indent="0">
              <a:buNone/>
              <a:defRPr/>
            </a:lvl2pPr>
            <a:lvl3pPr marL="378000" indent="0">
              <a:buNone/>
              <a:defRPr/>
            </a:lvl3pPr>
            <a:lvl4pPr marL="1028700" indent="0">
              <a:buNone/>
              <a:defRPr/>
            </a:lvl4pPr>
            <a:lvl5pPr marL="1371600" indent="0">
              <a:buNone/>
              <a:defRPr/>
            </a:lvl5pPr>
          </a:lstStyle>
          <a:p>
            <a:pPr lvl="0"/>
            <a:r>
              <a:rPr lang="nb-NO"/>
              <a:t>Klikk for å legge inn krediteringstekst for foto, illustrasjoner eller annet materiale som er benyttet i presentasjonen.</a:t>
            </a:r>
          </a:p>
        </p:txBody>
      </p:sp>
      <p:pic>
        <p:nvPicPr>
          <p:cNvPr id="4" name="Grafikk 3">
            <a:extLst>
              <a:ext uri="{FF2B5EF4-FFF2-40B4-BE49-F238E27FC236}">
                <a16:creationId xmlns:a16="http://schemas.microsoft.com/office/drawing/2014/main" id="{920DC2C0-B0F0-4A8A-8AC9-C1417836A0CA}"/>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r="13885"/>
          <a:stretch/>
        </p:blipFill>
        <p:spPr>
          <a:xfrm>
            <a:off x="1269676" y="0"/>
            <a:ext cx="7874324" cy="5143500"/>
          </a:xfrm>
          <a:prstGeom prst="rect">
            <a:avLst/>
          </a:prstGeom>
        </p:spPr>
      </p:pic>
      <p:sp>
        <p:nvSpPr>
          <p:cNvPr id="11" name="Title 1">
            <a:extLst>
              <a:ext uri="{FF2B5EF4-FFF2-40B4-BE49-F238E27FC236}">
                <a16:creationId xmlns:a16="http://schemas.microsoft.com/office/drawing/2014/main" id="{8AAF9912-5F16-4FD6-8EE8-C70B7D683355}"/>
              </a:ext>
            </a:extLst>
          </p:cNvPr>
          <p:cNvSpPr>
            <a:spLocks noGrp="1"/>
          </p:cNvSpPr>
          <p:nvPr>
            <p:ph type="title" hasCustomPrompt="1"/>
          </p:nvPr>
        </p:nvSpPr>
        <p:spPr>
          <a:xfrm>
            <a:off x="561023" y="1818990"/>
            <a:ext cx="5437996" cy="957015"/>
          </a:xfrm>
        </p:spPr>
        <p:txBody>
          <a:bodyPr bIns="0" anchor="b">
            <a:normAutofit/>
          </a:bodyPr>
          <a:lstStyle>
            <a:lvl1pPr>
              <a:defRPr sz="3200">
                <a:solidFill>
                  <a:schemeClr val="bg1"/>
                </a:solidFill>
              </a:defRPr>
            </a:lvl1pPr>
          </a:lstStyle>
          <a:p>
            <a:r>
              <a:rPr lang="nb-NO"/>
              <a:t>Legg til avslutningstekst</a:t>
            </a:r>
            <a:endParaRPr lang="en-US"/>
          </a:p>
        </p:txBody>
      </p:sp>
      <p:sp>
        <p:nvSpPr>
          <p:cNvPr id="12" name="Plassholder for tekst 9">
            <a:extLst>
              <a:ext uri="{FF2B5EF4-FFF2-40B4-BE49-F238E27FC236}">
                <a16:creationId xmlns:a16="http://schemas.microsoft.com/office/drawing/2014/main" id="{96A03854-6A26-4646-BA77-FD67ADC6F39F}"/>
              </a:ext>
            </a:extLst>
          </p:cNvPr>
          <p:cNvSpPr>
            <a:spLocks noGrp="1"/>
          </p:cNvSpPr>
          <p:nvPr>
            <p:ph type="body" sz="quarter" idx="13" hasCustomPrompt="1"/>
          </p:nvPr>
        </p:nvSpPr>
        <p:spPr>
          <a:xfrm>
            <a:off x="561023" y="3079099"/>
            <a:ext cx="3671541" cy="878915"/>
          </a:xfrm>
        </p:spPr>
        <p:txBody>
          <a:bodyPr lIns="14400" tIns="0" rIns="0"/>
          <a:lstStyle>
            <a:lvl1pPr marL="0" indent="0">
              <a:buNone/>
              <a:defRPr sz="1200">
                <a:solidFill>
                  <a:schemeClr val="accent2"/>
                </a:solidFill>
              </a:defRPr>
            </a:lvl1pPr>
          </a:lstStyle>
          <a:p>
            <a:pPr marL="0" marR="0" lvl="0" indent="0" algn="l" defTabSz="685800" rtl="0" eaLnBrk="1" fontAlgn="auto" latinLnBrk="0" hangingPunct="1">
              <a:lnSpc>
                <a:spcPct val="90000"/>
              </a:lnSpc>
              <a:spcBef>
                <a:spcPts val="1000"/>
              </a:spcBef>
              <a:spcAft>
                <a:spcPts val="0"/>
              </a:spcAft>
              <a:buClr>
                <a:schemeClr val="accent4"/>
              </a:buClr>
              <a:buSzTx/>
              <a:buFont typeface="Arial" panose="020B0604020202020204" pitchFamily="34" charset="0"/>
              <a:buNone/>
              <a:tabLst/>
              <a:defRPr/>
            </a:pPr>
            <a:r>
              <a:rPr lang="nb-NO"/>
              <a:t>Klikk for å legge til kontaktinformasjon, lenker eller annen avslutningstekst</a:t>
            </a:r>
          </a:p>
          <a:p>
            <a:pPr lvl="0"/>
            <a:endParaRPr lang="nb-NO"/>
          </a:p>
        </p:txBody>
      </p:sp>
    </p:spTree>
    <p:extLst>
      <p:ext uri="{BB962C8B-B14F-4D97-AF65-F5344CB8AC3E}">
        <p14:creationId xmlns:p14="http://schemas.microsoft.com/office/powerpoint/2010/main" val="13675255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Avslutning_mørk blå med logo">
    <p:bg>
      <p:bgPr>
        <a:solidFill>
          <a:schemeClr val="accent1"/>
        </a:solidFill>
        <a:effectLst/>
      </p:bgPr>
    </p:bg>
    <p:spTree>
      <p:nvGrpSpPr>
        <p:cNvPr id="1" name=""/>
        <p:cNvGrpSpPr/>
        <p:nvPr/>
      </p:nvGrpSpPr>
      <p:grpSpPr>
        <a:xfrm>
          <a:off x="0" y="0"/>
          <a:ext cx="0" cy="0"/>
          <a:chOff x="0" y="0"/>
          <a:chExt cx="0" cy="0"/>
        </a:xfrm>
      </p:grpSpPr>
      <p:pic>
        <p:nvPicPr>
          <p:cNvPr id="3" name="Grafikk 2">
            <a:extLst>
              <a:ext uri="{FF2B5EF4-FFF2-40B4-BE49-F238E27FC236}">
                <a16:creationId xmlns:a16="http://schemas.microsoft.com/office/drawing/2014/main" id="{69A465FB-48E4-4C48-853E-500A24B090C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0"/>
            <a:ext cx="9144000" cy="5143500"/>
          </a:xfrm>
          <a:prstGeom prst="rect">
            <a:avLst/>
          </a:prstGeom>
        </p:spPr>
      </p:pic>
      <p:sp>
        <p:nvSpPr>
          <p:cNvPr id="81" name="Plassholder for tekst 8">
            <a:extLst>
              <a:ext uri="{FF2B5EF4-FFF2-40B4-BE49-F238E27FC236}">
                <a16:creationId xmlns:a16="http://schemas.microsoft.com/office/drawing/2014/main" id="{C9AD2693-7C26-4A0C-BC72-97F942F08DBC}"/>
              </a:ext>
            </a:extLst>
          </p:cNvPr>
          <p:cNvSpPr>
            <a:spLocks noGrp="1"/>
          </p:cNvSpPr>
          <p:nvPr>
            <p:ph type="body" sz="quarter" idx="10" hasCustomPrompt="1"/>
          </p:nvPr>
        </p:nvSpPr>
        <p:spPr>
          <a:xfrm>
            <a:off x="561023" y="4758912"/>
            <a:ext cx="6660000" cy="144001"/>
          </a:xfrm>
        </p:spPr>
        <p:txBody>
          <a:bodyPr lIns="0" rIns="0" bIns="0" anchor="b" anchorCtr="0">
            <a:noAutofit/>
          </a:bodyPr>
          <a:lstStyle>
            <a:lvl1pPr marL="0" indent="0">
              <a:buNone/>
              <a:defRPr sz="700">
                <a:solidFill>
                  <a:srgbClr val="697091"/>
                </a:solidFill>
              </a:defRPr>
            </a:lvl1pPr>
            <a:lvl2pPr marL="198000" indent="0">
              <a:buNone/>
              <a:defRPr/>
            </a:lvl2pPr>
            <a:lvl3pPr marL="378000" indent="0">
              <a:buNone/>
              <a:defRPr/>
            </a:lvl3pPr>
            <a:lvl4pPr marL="1028700" indent="0">
              <a:buNone/>
              <a:defRPr/>
            </a:lvl4pPr>
            <a:lvl5pPr marL="1371600" indent="0">
              <a:buNone/>
              <a:defRPr/>
            </a:lvl5pPr>
          </a:lstStyle>
          <a:p>
            <a:pPr lvl="0"/>
            <a:r>
              <a:rPr lang="nb-NO"/>
              <a:t>Klikk for å legge inn krediteringstekst for foto, illustrasjoner eller annet materiale som er benyttet i presentasjonen.</a:t>
            </a:r>
          </a:p>
        </p:txBody>
      </p:sp>
    </p:spTree>
    <p:extLst>
      <p:ext uri="{BB962C8B-B14F-4D97-AF65-F5344CB8AC3E}">
        <p14:creationId xmlns:p14="http://schemas.microsoft.com/office/powerpoint/2010/main" val="613005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Greenscreen forside med bilde">
    <p:bg>
      <p:bgPr>
        <a:solidFill>
          <a:schemeClr val="bg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561499" y="2237182"/>
            <a:ext cx="5081849" cy="715534"/>
          </a:xfrm>
        </p:spPr>
        <p:txBody>
          <a:bodyPr lIns="14400">
            <a:noAutofit/>
          </a:bodyPr>
          <a:lstStyle>
            <a:lvl1pPr marL="0" indent="0" algn="l">
              <a:spcBef>
                <a:spcPts val="600"/>
              </a:spcBef>
              <a:buNone/>
              <a:defRPr sz="1200" u="none">
                <a:solidFill>
                  <a:schemeClr val="tx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nb-NO"/>
              <a:t>Undertittel. Velg evt. hvit farge på logo, tittel og undertittel dersom det er nødvendig for å få nok kontrast til bildet. Kopier logo fra malen og lim inn over bildet. Fjern denne tekstboksen hvis undertittel ikke skal brukes.</a:t>
            </a:r>
            <a:endParaRPr lang="en-US"/>
          </a:p>
        </p:txBody>
      </p:sp>
      <p:sp>
        <p:nvSpPr>
          <p:cNvPr id="8" name="Plassholder for bilde 7">
            <a:extLst>
              <a:ext uri="{FF2B5EF4-FFF2-40B4-BE49-F238E27FC236}">
                <a16:creationId xmlns:a16="http://schemas.microsoft.com/office/drawing/2014/main" id="{C282FD5B-ABFA-4345-8757-04670A9CD79F}"/>
              </a:ext>
            </a:extLst>
          </p:cNvPr>
          <p:cNvSpPr>
            <a:spLocks noGrp="1"/>
          </p:cNvSpPr>
          <p:nvPr>
            <p:ph type="pic" sz="quarter" idx="13" hasCustomPrompt="1"/>
          </p:nvPr>
        </p:nvSpPr>
        <p:spPr>
          <a:xfrm>
            <a:off x="0" y="0"/>
            <a:ext cx="9144001" cy="5143500"/>
          </a:xfrm>
          <a:noFill/>
        </p:spPr>
        <p:txBody>
          <a:bodyPr bIns="1728000" anchor="b"/>
          <a:lstStyle>
            <a:lvl1pPr marL="0" indent="0" algn="ctr">
              <a:buNone/>
              <a:defRPr>
                <a:solidFill>
                  <a:schemeClr val="accent2"/>
                </a:solidFill>
              </a:defRPr>
            </a:lvl1pPr>
          </a:lstStyle>
          <a:p>
            <a:pPr marL="0" marR="0" lvl="0" indent="0" algn="ctr" defTabSz="685800" rtl="0" eaLnBrk="1" fontAlgn="auto" latinLnBrk="0" hangingPunct="1">
              <a:lnSpc>
                <a:spcPct val="90000"/>
              </a:lnSpc>
              <a:spcBef>
                <a:spcPts val="750"/>
              </a:spcBef>
              <a:spcAft>
                <a:spcPts val="0"/>
              </a:spcAft>
              <a:buClr>
                <a:schemeClr val="accent2"/>
              </a:buClr>
              <a:buSzTx/>
              <a:buFont typeface="Arial" panose="020B0604020202020204" pitchFamily="34" charset="0"/>
              <a:buNone/>
              <a:tabLst/>
              <a:defRPr/>
            </a:pPr>
            <a:r>
              <a:rPr lang="nb-NO"/>
              <a:t>Klikk på ikonet for å sette inn et bilde</a:t>
            </a:r>
          </a:p>
        </p:txBody>
      </p:sp>
      <p:sp>
        <p:nvSpPr>
          <p:cNvPr id="2" name="Title 1"/>
          <p:cNvSpPr>
            <a:spLocks noGrp="1"/>
          </p:cNvSpPr>
          <p:nvPr>
            <p:ph type="ctrTitle" hasCustomPrompt="1"/>
          </p:nvPr>
        </p:nvSpPr>
        <p:spPr>
          <a:xfrm>
            <a:off x="561502" y="1220630"/>
            <a:ext cx="6261862" cy="792000"/>
          </a:xfrm>
        </p:spPr>
        <p:txBody>
          <a:bodyPr anchor="b">
            <a:normAutofit/>
          </a:bodyPr>
          <a:lstStyle>
            <a:lvl1pPr algn="l">
              <a:defRPr sz="2800">
                <a:solidFill>
                  <a:schemeClr val="tx2"/>
                </a:solidFill>
              </a:defRPr>
            </a:lvl1pPr>
          </a:lstStyle>
          <a:p>
            <a:r>
              <a:rPr lang="nb-NO"/>
              <a:t>Tittel. Dette er startside for studio/ greenscreen med helside bilde.</a:t>
            </a:r>
            <a:endParaRPr lang="en-US"/>
          </a:p>
        </p:txBody>
      </p:sp>
      <p:pic>
        <p:nvPicPr>
          <p:cNvPr id="7" name="Grafikk 6">
            <a:extLst>
              <a:ext uri="{FF2B5EF4-FFF2-40B4-BE49-F238E27FC236}">
                <a16:creationId xmlns:a16="http://schemas.microsoft.com/office/drawing/2014/main" id="{B9353626-414B-4121-A7BF-55DAE1275459}"/>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58811" y="215944"/>
            <a:ext cx="1620000" cy="471141"/>
          </a:xfrm>
          <a:prstGeom prst="rect">
            <a:avLst/>
          </a:prstGeom>
        </p:spPr>
      </p:pic>
      <p:sp>
        <p:nvSpPr>
          <p:cNvPr id="9" name="Plassholder for tekst 8">
            <a:extLst>
              <a:ext uri="{FF2B5EF4-FFF2-40B4-BE49-F238E27FC236}">
                <a16:creationId xmlns:a16="http://schemas.microsoft.com/office/drawing/2014/main" id="{42816C24-9DF6-48D7-BA42-4BB1406652FB}"/>
              </a:ext>
            </a:extLst>
          </p:cNvPr>
          <p:cNvSpPr>
            <a:spLocks noGrp="1"/>
          </p:cNvSpPr>
          <p:nvPr>
            <p:ph type="body" sz="quarter" idx="10"/>
          </p:nvPr>
        </p:nvSpPr>
        <p:spPr>
          <a:xfrm>
            <a:off x="544301" y="4227748"/>
            <a:ext cx="2520000" cy="328613"/>
          </a:xfrm>
        </p:spPr>
        <p:txBody>
          <a:bodyPr lIns="36000" rIns="36000" bIns="46800" anchor="b" anchorCtr="0">
            <a:normAutofit/>
          </a:bodyPr>
          <a:lstStyle>
            <a:lvl1pPr marL="0" indent="0">
              <a:buNone/>
              <a:defRPr sz="800">
                <a:solidFill>
                  <a:schemeClr val="tx2"/>
                </a:solidFill>
              </a:defRPr>
            </a:lvl1pPr>
            <a:lvl2pPr marL="198000" indent="0">
              <a:buNone/>
              <a:defRPr/>
            </a:lvl2pPr>
            <a:lvl3pPr marL="378000" indent="0">
              <a:buNone/>
              <a:defRPr/>
            </a:lvl3pPr>
            <a:lvl4pPr marL="1028700" indent="0">
              <a:buNone/>
              <a:defRPr/>
            </a:lvl4pPr>
            <a:lvl5pPr marL="1371600" indent="0">
              <a:buNone/>
              <a:defRPr/>
            </a:lvl5pPr>
          </a:lstStyle>
          <a:p>
            <a:pPr lvl="0"/>
            <a:r>
              <a:rPr lang="nb-NO"/>
              <a:t>Klikk for å redigere tekststiler i malen</a:t>
            </a:r>
          </a:p>
        </p:txBody>
      </p:sp>
    </p:spTree>
    <p:extLst>
      <p:ext uri="{BB962C8B-B14F-4D97-AF65-F5344CB8AC3E}">
        <p14:creationId xmlns:p14="http://schemas.microsoft.com/office/powerpoint/2010/main" val="38638990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Greenscreen tekst og bilde i høydeforma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66253" y="296608"/>
            <a:ext cx="5281200" cy="540000"/>
          </a:xfrm>
        </p:spPr>
        <p:txBody>
          <a:bodyPr/>
          <a:lstStyle>
            <a:lvl1pPr>
              <a:defRPr/>
            </a:lvl1pPr>
          </a:lstStyle>
          <a:p>
            <a:r>
              <a:rPr lang="en-US" err="1"/>
              <a:t>Tittel</a:t>
            </a:r>
            <a:r>
              <a:rPr lang="en-US"/>
              <a:t>. Dette er mal for studio/greenscreen.</a:t>
            </a:r>
          </a:p>
        </p:txBody>
      </p:sp>
      <p:sp>
        <p:nvSpPr>
          <p:cNvPr id="3" name="Content Placeholder 2"/>
          <p:cNvSpPr>
            <a:spLocks noGrp="1"/>
          </p:cNvSpPr>
          <p:nvPr>
            <p:ph idx="1"/>
          </p:nvPr>
        </p:nvSpPr>
        <p:spPr>
          <a:xfrm>
            <a:off x="566253" y="956041"/>
            <a:ext cx="5281200" cy="3528000"/>
          </a:xfrm>
        </p:spPr>
        <p:txBody>
          <a:bodyPr/>
          <a:lstStyle/>
          <a:p>
            <a:pPr lvl="0"/>
            <a:r>
              <a:rPr lang="nb-NO"/>
              <a:t>Klikk for å redigere tekststiler i malen</a:t>
            </a:r>
          </a:p>
          <a:p>
            <a:pPr lvl="1"/>
            <a:r>
              <a:rPr lang="nb-NO"/>
              <a:t>Andre nivå</a:t>
            </a:r>
          </a:p>
          <a:p>
            <a:pPr lvl="2"/>
            <a:r>
              <a:rPr lang="nb-NO"/>
              <a:t>Tredje nivå</a:t>
            </a:r>
          </a:p>
        </p:txBody>
      </p:sp>
      <p:sp>
        <p:nvSpPr>
          <p:cNvPr id="8" name="Plassholder for bilde 7">
            <a:extLst>
              <a:ext uri="{FF2B5EF4-FFF2-40B4-BE49-F238E27FC236}">
                <a16:creationId xmlns:a16="http://schemas.microsoft.com/office/drawing/2014/main" id="{D58A0DC3-6206-4ABC-812D-C17BFC1FBB91}"/>
              </a:ext>
            </a:extLst>
          </p:cNvPr>
          <p:cNvSpPr>
            <a:spLocks noGrp="1"/>
          </p:cNvSpPr>
          <p:nvPr>
            <p:ph type="pic" sz="quarter" idx="13" hasCustomPrompt="1"/>
          </p:nvPr>
        </p:nvSpPr>
        <p:spPr>
          <a:xfrm>
            <a:off x="6173788" y="0"/>
            <a:ext cx="2970212" cy="5143500"/>
          </a:xfrm>
          <a:noFill/>
        </p:spPr>
        <p:txBody>
          <a:bodyPr anchor="ctr"/>
          <a:lstStyle>
            <a:lvl1pPr marL="0" indent="0" algn="ctr">
              <a:buNone/>
              <a:defRPr>
                <a:solidFill>
                  <a:schemeClr val="accent2"/>
                </a:solidFill>
              </a:defRPr>
            </a:lvl1pPr>
          </a:lstStyle>
          <a:p>
            <a:pPr marL="0" marR="0" lvl="0" indent="0" algn="ctr" defTabSz="685800" rtl="0" eaLnBrk="1" fontAlgn="auto" latinLnBrk="0" hangingPunct="1">
              <a:lnSpc>
                <a:spcPct val="90000"/>
              </a:lnSpc>
              <a:spcBef>
                <a:spcPts val="750"/>
              </a:spcBef>
              <a:spcAft>
                <a:spcPts val="0"/>
              </a:spcAft>
              <a:buClr>
                <a:schemeClr val="accent2"/>
              </a:buClr>
              <a:buSzTx/>
              <a:buFont typeface="Arial" panose="020B0604020202020204" pitchFamily="34" charset="0"/>
              <a:buNone/>
              <a:tabLst/>
              <a:defRPr/>
            </a:pPr>
            <a:r>
              <a:rPr lang="nb-NO"/>
              <a:t>Klikk på ikonet for å sette inn et bilde</a:t>
            </a:r>
          </a:p>
          <a:p>
            <a:endParaRPr lang="nb-NO"/>
          </a:p>
        </p:txBody>
      </p:sp>
    </p:spTree>
    <p:extLst>
      <p:ext uri="{BB962C8B-B14F-4D97-AF65-F5344CB8AC3E}">
        <p14:creationId xmlns:p14="http://schemas.microsoft.com/office/powerpoint/2010/main" val="40009014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Agenda_mørk blå">
    <p:bg>
      <p:bgPr>
        <a:solidFill>
          <a:schemeClr val="tx2"/>
        </a:solidFill>
        <a:effectLst/>
      </p:bgPr>
    </p:bg>
    <p:spTree>
      <p:nvGrpSpPr>
        <p:cNvPr id="1" name=""/>
        <p:cNvGrpSpPr/>
        <p:nvPr/>
      </p:nvGrpSpPr>
      <p:grpSpPr>
        <a:xfrm>
          <a:off x="0" y="0"/>
          <a:ext cx="0" cy="0"/>
          <a:chOff x="0" y="0"/>
          <a:chExt cx="0" cy="0"/>
        </a:xfrm>
      </p:grpSpPr>
      <p:pic>
        <p:nvPicPr>
          <p:cNvPr id="7" name="Grafikk 6">
            <a:extLst>
              <a:ext uri="{FF2B5EF4-FFF2-40B4-BE49-F238E27FC236}">
                <a16:creationId xmlns:a16="http://schemas.microsoft.com/office/drawing/2014/main" id="{5FD6C5B8-8A8E-4060-9A85-A6959E52A7F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0"/>
            <a:ext cx="9144000" cy="5143500"/>
          </a:xfrm>
          <a:prstGeom prst="rect">
            <a:avLst/>
          </a:prstGeom>
        </p:spPr>
      </p:pic>
      <p:sp>
        <p:nvSpPr>
          <p:cNvPr id="2" name="Title 1"/>
          <p:cNvSpPr>
            <a:spLocks noGrp="1"/>
          </p:cNvSpPr>
          <p:nvPr>
            <p:ph type="title" hasCustomPrompt="1"/>
          </p:nvPr>
        </p:nvSpPr>
        <p:spPr>
          <a:xfrm>
            <a:off x="564348" y="296608"/>
            <a:ext cx="6246000" cy="540000"/>
          </a:xfrm>
        </p:spPr>
        <p:txBody>
          <a:bodyPr/>
          <a:lstStyle>
            <a:lvl1pPr>
              <a:defRPr>
                <a:solidFill>
                  <a:schemeClr val="bg1"/>
                </a:solidFill>
              </a:defRPr>
            </a:lvl1pPr>
          </a:lstStyle>
          <a:p>
            <a:r>
              <a:rPr lang="nb-NO"/>
              <a:t>Agenda / innhold / oppsummering</a:t>
            </a:r>
            <a:endParaRPr lang="en-US"/>
          </a:p>
        </p:txBody>
      </p:sp>
      <p:sp>
        <p:nvSpPr>
          <p:cNvPr id="3" name="Content Placeholder 2"/>
          <p:cNvSpPr>
            <a:spLocks noGrp="1"/>
          </p:cNvSpPr>
          <p:nvPr>
            <p:ph idx="1"/>
          </p:nvPr>
        </p:nvSpPr>
        <p:spPr>
          <a:xfrm>
            <a:off x="566253" y="956041"/>
            <a:ext cx="5281200" cy="3528000"/>
          </a:xfrm>
        </p:spPr>
        <p:txBody>
          <a:bodyPr/>
          <a:lstStyle>
            <a:lvl1pPr>
              <a:buClr>
                <a:schemeClr val="accent2"/>
              </a:buClr>
              <a:defRPr>
                <a:solidFill>
                  <a:schemeClr val="bg1"/>
                </a:solidFill>
              </a:defRPr>
            </a:lvl1pPr>
            <a:lvl2pPr>
              <a:defRPr>
                <a:solidFill>
                  <a:schemeClr val="bg1"/>
                </a:solidFill>
              </a:defRPr>
            </a:lvl2pPr>
            <a:lvl3pPr>
              <a:defRPr>
                <a:solidFill>
                  <a:schemeClr val="bg1"/>
                </a:solidFill>
              </a:defRPr>
            </a:lvl3pPr>
          </a:lstStyle>
          <a:p>
            <a:pPr lvl="0"/>
            <a:r>
              <a:rPr lang="nb-NO"/>
              <a:t>Klikk for å redigere tekststiler i malen</a:t>
            </a:r>
          </a:p>
          <a:p>
            <a:pPr lvl="1"/>
            <a:r>
              <a:rPr lang="nb-NO"/>
              <a:t>Andre nivå</a:t>
            </a:r>
          </a:p>
          <a:p>
            <a:pPr lvl="2"/>
            <a:r>
              <a:rPr lang="nb-NO"/>
              <a:t>Tredje nivå</a:t>
            </a:r>
          </a:p>
        </p:txBody>
      </p:sp>
      <p:sp>
        <p:nvSpPr>
          <p:cNvPr id="6" name="Slide Number Placeholder 5"/>
          <p:cNvSpPr>
            <a:spLocks noGrp="1"/>
          </p:cNvSpPr>
          <p:nvPr>
            <p:ph type="sldNum" sz="quarter" idx="12"/>
          </p:nvPr>
        </p:nvSpPr>
        <p:spPr/>
        <p:txBody>
          <a:bodyPr/>
          <a:lstStyle/>
          <a:p>
            <a:fld id="{EC31CAF0-2D2C-49BF-92D2-01D14BD4F728}" type="slidenum">
              <a:rPr lang="nb-NO" smtClean="0"/>
              <a:t>‹#›</a:t>
            </a:fld>
            <a:endParaRPr lang="nb-NO"/>
          </a:p>
        </p:txBody>
      </p:sp>
    </p:spTree>
    <p:extLst>
      <p:ext uri="{BB962C8B-B14F-4D97-AF65-F5344CB8AC3E}">
        <p14:creationId xmlns:p14="http://schemas.microsoft.com/office/powerpoint/2010/main" val="9977323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userDrawn="1">
  <p:cSld name="Greenscreen tekst og bilde_hvi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66253" y="296608"/>
            <a:ext cx="2404800" cy="540000"/>
          </a:xfrm>
        </p:spPr>
        <p:txBody>
          <a:bodyPr>
            <a:noAutofit/>
          </a:bodyPr>
          <a:lstStyle>
            <a:lvl1pPr>
              <a:defRPr sz="2000"/>
            </a:lvl1pPr>
          </a:lstStyle>
          <a:p>
            <a:r>
              <a:rPr lang="en-US" err="1"/>
              <a:t>Tittel</a:t>
            </a:r>
            <a:r>
              <a:rPr lang="en-US"/>
              <a:t>. Mal for studio/greenscreen.</a:t>
            </a:r>
          </a:p>
        </p:txBody>
      </p:sp>
      <p:sp>
        <p:nvSpPr>
          <p:cNvPr id="3" name="Content Placeholder 2"/>
          <p:cNvSpPr>
            <a:spLocks noGrp="1"/>
          </p:cNvSpPr>
          <p:nvPr>
            <p:ph idx="1"/>
          </p:nvPr>
        </p:nvSpPr>
        <p:spPr>
          <a:xfrm>
            <a:off x="566252" y="956041"/>
            <a:ext cx="2404800" cy="3528000"/>
          </a:xfrm>
        </p:spPr>
        <p:txBody>
          <a:bodyPr/>
          <a:lstStyle/>
          <a:p>
            <a:pPr lvl="0"/>
            <a:r>
              <a:rPr lang="nb-NO"/>
              <a:t>Klikk for å redigere tekststiler i malen</a:t>
            </a:r>
          </a:p>
          <a:p>
            <a:pPr lvl="1"/>
            <a:r>
              <a:rPr lang="nb-NO"/>
              <a:t>Andre nivå</a:t>
            </a:r>
          </a:p>
          <a:p>
            <a:pPr lvl="2"/>
            <a:r>
              <a:rPr lang="nb-NO"/>
              <a:t>Tredje nivå</a:t>
            </a:r>
          </a:p>
        </p:txBody>
      </p:sp>
      <p:sp>
        <p:nvSpPr>
          <p:cNvPr id="8" name="Plassholder for bilde 7">
            <a:extLst>
              <a:ext uri="{FF2B5EF4-FFF2-40B4-BE49-F238E27FC236}">
                <a16:creationId xmlns:a16="http://schemas.microsoft.com/office/drawing/2014/main" id="{D58A0DC3-6206-4ABC-812D-C17BFC1FBB91}"/>
              </a:ext>
            </a:extLst>
          </p:cNvPr>
          <p:cNvSpPr>
            <a:spLocks noGrp="1"/>
          </p:cNvSpPr>
          <p:nvPr>
            <p:ph type="pic" sz="quarter" idx="13" hasCustomPrompt="1"/>
          </p:nvPr>
        </p:nvSpPr>
        <p:spPr>
          <a:xfrm>
            <a:off x="3297554" y="0"/>
            <a:ext cx="5846445" cy="5143500"/>
          </a:xfrm>
          <a:noFill/>
        </p:spPr>
        <p:txBody>
          <a:bodyPr anchor="ctr"/>
          <a:lstStyle>
            <a:lvl1pPr marL="0" indent="0" algn="ctr">
              <a:buNone/>
              <a:defRPr>
                <a:solidFill>
                  <a:schemeClr val="accent2"/>
                </a:solidFill>
              </a:defRPr>
            </a:lvl1pPr>
          </a:lstStyle>
          <a:p>
            <a:pPr marL="0" marR="0" lvl="0" indent="0" algn="ctr" defTabSz="685800" rtl="0" eaLnBrk="1" fontAlgn="auto" latinLnBrk="0" hangingPunct="1">
              <a:lnSpc>
                <a:spcPct val="90000"/>
              </a:lnSpc>
              <a:spcBef>
                <a:spcPts val="750"/>
              </a:spcBef>
              <a:spcAft>
                <a:spcPts val="0"/>
              </a:spcAft>
              <a:buClr>
                <a:schemeClr val="accent2"/>
              </a:buClr>
              <a:buSzTx/>
              <a:buFont typeface="Arial" panose="020B0604020202020204" pitchFamily="34" charset="0"/>
              <a:buNone/>
              <a:tabLst/>
              <a:defRPr/>
            </a:pPr>
            <a:r>
              <a:rPr lang="nb-NO"/>
              <a:t>Klikk på ikonet for å sette inn et bilde, eller bruk bakgrunnsfarge</a:t>
            </a:r>
          </a:p>
        </p:txBody>
      </p:sp>
    </p:spTree>
    <p:extLst>
      <p:ext uri="{BB962C8B-B14F-4D97-AF65-F5344CB8AC3E}">
        <p14:creationId xmlns:p14="http://schemas.microsoft.com/office/powerpoint/2010/main" val="10984152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Greenscreen tekst og bilde_oransje">
    <p:spTree>
      <p:nvGrpSpPr>
        <p:cNvPr id="1" name=""/>
        <p:cNvGrpSpPr/>
        <p:nvPr/>
      </p:nvGrpSpPr>
      <p:grpSpPr>
        <a:xfrm>
          <a:off x="0" y="0"/>
          <a:ext cx="0" cy="0"/>
          <a:chOff x="0" y="0"/>
          <a:chExt cx="0" cy="0"/>
        </a:xfrm>
      </p:grpSpPr>
      <p:sp>
        <p:nvSpPr>
          <p:cNvPr id="5" name="Rektangel 4">
            <a:extLst>
              <a:ext uri="{FF2B5EF4-FFF2-40B4-BE49-F238E27FC236}">
                <a16:creationId xmlns:a16="http://schemas.microsoft.com/office/drawing/2014/main" id="{71C5B08E-8076-4E4A-82C8-DD8B6DE04CD4}"/>
              </a:ext>
            </a:extLst>
          </p:cNvPr>
          <p:cNvSpPr/>
          <p:nvPr userDrawn="1"/>
        </p:nvSpPr>
        <p:spPr>
          <a:xfrm>
            <a:off x="0" y="0"/>
            <a:ext cx="3297554" cy="5143500"/>
          </a:xfrm>
          <a:prstGeom prst="rect">
            <a:avLst/>
          </a:prstGeom>
          <a:solidFill>
            <a:schemeClr val="accent6"/>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 name="Title 1"/>
          <p:cNvSpPr>
            <a:spLocks noGrp="1"/>
          </p:cNvSpPr>
          <p:nvPr>
            <p:ph type="title" hasCustomPrompt="1"/>
          </p:nvPr>
        </p:nvSpPr>
        <p:spPr>
          <a:xfrm>
            <a:off x="566253" y="296608"/>
            <a:ext cx="2404800" cy="540000"/>
          </a:xfrm>
        </p:spPr>
        <p:txBody>
          <a:bodyPr>
            <a:noAutofit/>
          </a:bodyPr>
          <a:lstStyle>
            <a:lvl1pPr>
              <a:defRPr sz="2000"/>
            </a:lvl1pPr>
          </a:lstStyle>
          <a:p>
            <a:r>
              <a:rPr lang="en-US" err="1"/>
              <a:t>Tittel</a:t>
            </a:r>
            <a:r>
              <a:rPr lang="en-US"/>
              <a:t>. Mal for studio/greenscreen.</a:t>
            </a:r>
          </a:p>
        </p:txBody>
      </p:sp>
      <p:sp>
        <p:nvSpPr>
          <p:cNvPr id="3" name="Content Placeholder 2"/>
          <p:cNvSpPr>
            <a:spLocks noGrp="1"/>
          </p:cNvSpPr>
          <p:nvPr>
            <p:ph idx="1"/>
          </p:nvPr>
        </p:nvSpPr>
        <p:spPr>
          <a:xfrm>
            <a:off x="566252" y="956041"/>
            <a:ext cx="2404800" cy="3528000"/>
          </a:xfrm>
        </p:spPr>
        <p:txBody>
          <a:bodyPr/>
          <a:lstStyle>
            <a:lvl1pPr>
              <a:buClr>
                <a:schemeClr val="bg1"/>
              </a:buClr>
              <a:defRPr/>
            </a:lvl1pPr>
          </a:lstStyle>
          <a:p>
            <a:pPr lvl="0"/>
            <a:r>
              <a:rPr lang="nb-NO"/>
              <a:t>Klikk for å redigere tekststiler i malen</a:t>
            </a:r>
          </a:p>
          <a:p>
            <a:pPr lvl="1"/>
            <a:r>
              <a:rPr lang="nb-NO"/>
              <a:t>Andre nivå</a:t>
            </a:r>
          </a:p>
          <a:p>
            <a:pPr lvl="2"/>
            <a:r>
              <a:rPr lang="nb-NO"/>
              <a:t>Tredje nivå</a:t>
            </a:r>
          </a:p>
        </p:txBody>
      </p:sp>
      <p:sp>
        <p:nvSpPr>
          <p:cNvPr id="8" name="Plassholder for bilde 7">
            <a:extLst>
              <a:ext uri="{FF2B5EF4-FFF2-40B4-BE49-F238E27FC236}">
                <a16:creationId xmlns:a16="http://schemas.microsoft.com/office/drawing/2014/main" id="{D58A0DC3-6206-4ABC-812D-C17BFC1FBB91}"/>
              </a:ext>
            </a:extLst>
          </p:cNvPr>
          <p:cNvSpPr>
            <a:spLocks noGrp="1"/>
          </p:cNvSpPr>
          <p:nvPr>
            <p:ph type="pic" sz="quarter" idx="13" hasCustomPrompt="1"/>
          </p:nvPr>
        </p:nvSpPr>
        <p:spPr>
          <a:xfrm>
            <a:off x="3297554" y="0"/>
            <a:ext cx="5846445" cy="5143500"/>
          </a:xfrm>
          <a:noFill/>
        </p:spPr>
        <p:txBody>
          <a:bodyPr anchor="ctr"/>
          <a:lstStyle>
            <a:lvl1pPr marL="0" indent="0" algn="ctr">
              <a:buNone/>
              <a:defRPr>
                <a:solidFill>
                  <a:schemeClr val="accent2"/>
                </a:solidFill>
              </a:defRPr>
            </a:lvl1pPr>
          </a:lstStyle>
          <a:p>
            <a:pPr marL="0" marR="0" lvl="0" indent="0" algn="ctr" defTabSz="685800" rtl="0" eaLnBrk="1" fontAlgn="auto" latinLnBrk="0" hangingPunct="1">
              <a:lnSpc>
                <a:spcPct val="90000"/>
              </a:lnSpc>
              <a:spcBef>
                <a:spcPts val="750"/>
              </a:spcBef>
              <a:spcAft>
                <a:spcPts val="0"/>
              </a:spcAft>
              <a:buClr>
                <a:schemeClr val="accent2"/>
              </a:buClr>
              <a:buSzTx/>
              <a:buFont typeface="Arial" panose="020B0604020202020204" pitchFamily="34" charset="0"/>
              <a:buNone/>
              <a:tabLst/>
              <a:defRPr/>
            </a:pPr>
            <a:r>
              <a:rPr lang="nb-NO"/>
              <a:t>Klikk på ikonet for å sette inn et bilde, eller bruk bakgrunnsfarge</a:t>
            </a:r>
          </a:p>
        </p:txBody>
      </p:sp>
    </p:spTree>
    <p:extLst>
      <p:ext uri="{BB962C8B-B14F-4D97-AF65-F5344CB8AC3E}">
        <p14:creationId xmlns:p14="http://schemas.microsoft.com/office/powerpoint/2010/main" val="30645049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Greenscreen tekst og bilde_mørk blå">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73C3B139-06B9-4214-BE88-3A79F2F80335}"/>
              </a:ext>
            </a:extLst>
          </p:cNvPr>
          <p:cNvSpPr/>
          <p:nvPr userDrawn="1"/>
        </p:nvSpPr>
        <p:spPr>
          <a:xfrm>
            <a:off x="0" y="0"/>
            <a:ext cx="3297554" cy="5143500"/>
          </a:xfrm>
          <a:prstGeom prst="rect">
            <a:avLst/>
          </a:prstGeom>
          <a:solidFill>
            <a:schemeClr val="tx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 name="Title 1"/>
          <p:cNvSpPr>
            <a:spLocks noGrp="1"/>
          </p:cNvSpPr>
          <p:nvPr>
            <p:ph type="title" hasCustomPrompt="1"/>
          </p:nvPr>
        </p:nvSpPr>
        <p:spPr>
          <a:xfrm>
            <a:off x="566253" y="296608"/>
            <a:ext cx="2404800" cy="540000"/>
          </a:xfrm>
        </p:spPr>
        <p:txBody>
          <a:bodyPr>
            <a:noAutofit/>
          </a:bodyPr>
          <a:lstStyle>
            <a:lvl1pPr>
              <a:defRPr sz="2000">
                <a:solidFill>
                  <a:schemeClr val="bg1"/>
                </a:solidFill>
              </a:defRPr>
            </a:lvl1pPr>
          </a:lstStyle>
          <a:p>
            <a:r>
              <a:rPr lang="en-US" err="1"/>
              <a:t>Tittel</a:t>
            </a:r>
            <a:r>
              <a:rPr lang="en-US"/>
              <a:t>. Mal for studio/greenscreen.</a:t>
            </a:r>
          </a:p>
        </p:txBody>
      </p:sp>
      <p:sp>
        <p:nvSpPr>
          <p:cNvPr id="3" name="Content Placeholder 2"/>
          <p:cNvSpPr>
            <a:spLocks noGrp="1"/>
          </p:cNvSpPr>
          <p:nvPr>
            <p:ph idx="1"/>
          </p:nvPr>
        </p:nvSpPr>
        <p:spPr>
          <a:xfrm>
            <a:off x="566252" y="950734"/>
            <a:ext cx="2388895" cy="3533307"/>
          </a:xfrm>
        </p:spPr>
        <p:txBody>
          <a:bodyPr/>
          <a:lstStyle>
            <a:lvl1pPr>
              <a:buClr>
                <a:schemeClr val="accent2"/>
              </a:buClr>
              <a:defRPr>
                <a:solidFill>
                  <a:schemeClr val="bg1"/>
                </a:solidFill>
              </a:defRPr>
            </a:lvl1pPr>
            <a:lvl2pPr>
              <a:defRPr>
                <a:solidFill>
                  <a:schemeClr val="bg1"/>
                </a:solidFill>
              </a:defRPr>
            </a:lvl2pPr>
            <a:lvl3pPr>
              <a:defRPr>
                <a:solidFill>
                  <a:schemeClr val="bg1"/>
                </a:solidFill>
              </a:defRPr>
            </a:lvl3pPr>
          </a:lstStyle>
          <a:p>
            <a:pPr lvl="0"/>
            <a:r>
              <a:rPr lang="nb-NO"/>
              <a:t>Klikk for å redigere tekststiler i malen</a:t>
            </a:r>
          </a:p>
          <a:p>
            <a:pPr lvl="1"/>
            <a:r>
              <a:rPr lang="nb-NO"/>
              <a:t>Andre nivå</a:t>
            </a:r>
          </a:p>
          <a:p>
            <a:pPr lvl="2"/>
            <a:r>
              <a:rPr lang="nb-NO"/>
              <a:t>Tredje nivå</a:t>
            </a:r>
          </a:p>
        </p:txBody>
      </p:sp>
      <p:sp>
        <p:nvSpPr>
          <p:cNvPr id="8" name="Plassholder for bilde 7">
            <a:extLst>
              <a:ext uri="{FF2B5EF4-FFF2-40B4-BE49-F238E27FC236}">
                <a16:creationId xmlns:a16="http://schemas.microsoft.com/office/drawing/2014/main" id="{D58A0DC3-6206-4ABC-812D-C17BFC1FBB91}"/>
              </a:ext>
            </a:extLst>
          </p:cNvPr>
          <p:cNvSpPr>
            <a:spLocks noGrp="1"/>
          </p:cNvSpPr>
          <p:nvPr>
            <p:ph type="pic" sz="quarter" idx="13" hasCustomPrompt="1"/>
          </p:nvPr>
        </p:nvSpPr>
        <p:spPr>
          <a:xfrm>
            <a:off x="3297554" y="0"/>
            <a:ext cx="5846445" cy="5143500"/>
          </a:xfrm>
          <a:noFill/>
        </p:spPr>
        <p:txBody>
          <a:bodyPr anchor="ctr"/>
          <a:lstStyle>
            <a:lvl1pPr marL="0" indent="0" algn="ctr">
              <a:buNone/>
              <a:defRPr>
                <a:solidFill>
                  <a:schemeClr val="accent2"/>
                </a:solidFill>
              </a:defRPr>
            </a:lvl1pPr>
          </a:lstStyle>
          <a:p>
            <a:pPr marL="0" marR="0" lvl="0" indent="0" algn="ctr" defTabSz="685800" rtl="0" eaLnBrk="1" fontAlgn="auto" latinLnBrk="0" hangingPunct="1">
              <a:lnSpc>
                <a:spcPct val="90000"/>
              </a:lnSpc>
              <a:spcBef>
                <a:spcPts val="750"/>
              </a:spcBef>
              <a:spcAft>
                <a:spcPts val="0"/>
              </a:spcAft>
              <a:buClr>
                <a:schemeClr val="accent2"/>
              </a:buClr>
              <a:buSzTx/>
              <a:buFont typeface="Arial" panose="020B0604020202020204" pitchFamily="34" charset="0"/>
              <a:buNone/>
              <a:tabLst/>
              <a:defRPr/>
            </a:pPr>
            <a:r>
              <a:rPr lang="nb-NO"/>
              <a:t>Klikk på ikonet for å sette inn et bilde</a:t>
            </a:r>
          </a:p>
        </p:txBody>
      </p:sp>
    </p:spTree>
    <p:extLst>
      <p:ext uri="{BB962C8B-B14F-4D97-AF65-F5344CB8AC3E}">
        <p14:creationId xmlns:p14="http://schemas.microsoft.com/office/powerpoint/2010/main" val="26663992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le 1"/>
          <p:cNvSpPr>
            <a:spLocks noGrp="1"/>
          </p:cNvSpPr>
          <p:nvPr>
            <p:ph type="title"/>
          </p:nvPr>
        </p:nvSpPr>
        <p:spPr>
          <a:xfrm>
            <a:off x="566253" y="296608"/>
            <a:ext cx="7992000" cy="540000"/>
          </a:xfrm>
        </p:spPr>
        <p:txBody>
          <a:bodyPr/>
          <a:lstStyle/>
          <a:p>
            <a:r>
              <a:rPr lang="nb-NO"/>
              <a:t>Klikk for å redigere tittelstil</a:t>
            </a:r>
            <a:endParaRPr lang="en-US"/>
          </a:p>
        </p:txBody>
      </p:sp>
      <p:sp>
        <p:nvSpPr>
          <p:cNvPr id="3" name="Content Placeholder 2"/>
          <p:cNvSpPr>
            <a:spLocks noGrp="1"/>
          </p:cNvSpPr>
          <p:nvPr>
            <p:ph idx="1"/>
          </p:nvPr>
        </p:nvSpPr>
        <p:spPr>
          <a:xfrm>
            <a:off x="566253" y="956041"/>
            <a:ext cx="6886800" cy="3528000"/>
          </a:xfrm>
        </p:spPr>
        <p:txBody>
          <a:bodyPr/>
          <a:lstStyle>
            <a:lvl1pPr>
              <a:spcBef>
                <a:spcPts val="1000"/>
              </a:spcBef>
              <a:defRPr/>
            </a:lvl1pPr>
          </a:lstStyle>
          <a:p>
            <a:pPr lvl="0"/>
            <a:r>
              <a:rPr lang="nb-NO"/>
              <a:t>Klikk for å redigere tekststiler i malen</a:t>
            </a:r>
          </a:p>
          <a:p>
            <a:pPr lvl="1"/>
            <a:r>
              <a:rPr lang="nb-NO"/>
              <a:t>Andre nivå</a:t>
            </a:r>
          </a:p>
          <a:p>
            <a:pPr lvl="2"/>
            <a:r>
              <a:rPr lang="nb-NO"/>
              <a:t>Tredje nivå</a:t>
            </a:r>
          </a:p>
        </p:txBody>
      </p:sp>
      <p:sp>
        <p:nvSpPr>
          <p:cNvPr id="4" name="Date Placeholder 3"/>
          <p:cNvSpPr>
            <a:spLocks noGrp="1"/>
          </p:cNvSpPr>
          <p:nvPr>
            <p:ph type="dt" sz="half" idx="10"/>
          </p:nvPr>
        </p:nvSpPr>
        <p:spPr/>
        <p:txBody>
          <a:bodyPr vert="horz" lIns="0" tIns="0" rIns="0" bIns="0" rtlCol="0" anchor="ctr"/>
          <a:lstStyle>
            <a:lvl1pPr>
              <a:defRPr lang="nb-NO" smtClean="0"/>
            </a:lvl1pPr>
          </a:lstStyle>
          <a:p>
            <a:fld id="{30B91124-EBC5-422D-8CCC-C2BF3DC2244A}" type="datetime1">
              <a:rPr lang="nb-NO" smtClean="0"/>
              <a:t>06.08.2025</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EC31CAF0-2D2C-49BF-92D2-01D14BD4F728}" type="slidenum">
              <a:rPr lang="nb-NO" smtClean="0"/>
              <a:t>‹#›</a:t>
            </a:fld>
            <a:endParaRPr lang="nb-NO"/>
          </a:p>
        </p:txBody>
      </p:sp>
    </p:spTree>
    <p:extLst>
      <p:ext uri="{BB962C8B-B14F-4D97-AF65-F5344CB8AC3E}">
        <p14:creationId xmlns:p14="http://schemas.microsoft.com/office/powerpoint/2010/main" val="15053806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ittel og 2 innholdsdeler">
    <p:spTree>
      <p:nvGrpSpPr>
        <p:cNvPr id="1" name=""/>
        <p:cNvGrpSpPr/>
        <p:nvPr/>
      </p:nvGrpSpPr>
      <p:grpSpPr>
        <a:xfrm>
          <a:off x="0" y="0"/>
          <a:ext cx="0" cy="0"/>
          <a:chOff x="0" y="0"/>
          <a:chExt cx="0" cy="0"/>
        </a:xfrm>
      </p:grpSpPr>
      <p:sp>
        <p:nvSpPr>
          <p:cNvPr id="2" name="Title 1"/>
          <p:cNvSpPr>
            <a:spLocks noGrp="1"/>
          </p:cNvSpPr>
          <p:nvPr>
            <p:ph type="title"/>
          </p:nvPr>
        </p:nvSpPr>
        <p:spPr>
          <a:xfrm>
            <a:off x="566670" y="295389"/>
            <a:ext cx="7992000" cy="540000"/>
          </a:xfrm>
        </p:spPr>
        <p:txBody>
          <a:bodyPr/>
          <a:lstStyle/>
          <a:p>
            <a:r>
              <a:rPr lang="nb-NO"/>
              <a:t>Klikk for å redigere tittelstil</a:t>
            </a:r>
            <a:endParaRPr lang="en-US"/>
          </a:p>
        </p:txBody>
      </p:sp>
      <p:sp>
        <p:nvSpPr>
          <p:cNvPr id="3" name="Content Placeholder 2"/>
          <p:cNvSpPr>
            <a:spLocks noGrp="1"/>
          </p:cNvSpPr>
          <p:nvPr>
            <p:ph sz="half" idx="1"/>
          </p:nvPr>
        </p:nvSpPr>
        <p:spPr>
          <a:xfrm>
            <a:off x="566669" y="955530"/>
            <a:ext cx="3844800" cy="3528000"/>
          </a:xfrm>
        </p:spPr>
        <p:txBody>
          <a:bodyPr/>
          <a:lstStyle/>
          <a:p>
            <a:pPr lvl="0"/>
            <a:r>
              <a:rPr lang="nb-NO"/>
              <a:t>Klikk for å redigere tekststiler i malen</a:t>
            </a:r>
          </a:p>
          <a:p>
            <a:pPr lvl="1"/>
            <a:r>
              <a:rPr lang="nb-NO"/>
              <a:t>Andre nivå</a:t>
            </a:r>
          </a:p>
          <a:p>
            <a:pPr lvl="2"/>
            <a:r>
              <a:rPr lang="nb-NO"/>
              <a:t>Tredje nivå</a:t>
            </a:r>
          </a:p>
        </p:txBody>
      </p:sp>
      <p:sp>
        <p:nvSpPr>
          <p:cNvPr id="4" name="Content Placeholder 3"/>
          <p:cNvSpPr>
            <a:spLocks noGrp="1"/>
          </p:cNvSpPr>
          <p:nvPr>
            <p:ph sz="half" idx="2"/>
          </p:nvPr>
        </p:nvSpPr>
        <p:spPr>
          <a:xfrm>
            <a:off x="4713870" y="957435"/>
            <a:ext cx="3844800" cy="3528000"/>
          </a:xfrm>
        </p:spPr>
        <p:txBody>
          <a:bodyPr/>
          <a:lstStyle/>
          <a:p>
            <a:pPr lvl="0"/>
            <a:r>
              <a:rPr lang="nb-NO"/>
              <a:t>Klikk for å redigere tekststiler i malen</a:t>
            </a:r>
          </a:p>
          <a:p>
            <a:pPr lvl="1"/>
            <a:r>
              <a:rPr lang="nb-NO"/>
              <a:t>Andre nivå</a:t>
            </a:r>
          </a:p>
          <a:p>
            <a:pPr lvl="2"/>
            <a:r>
              <a:rPr lang="nb-NO"/>
              <a:t>Tredje nivå</a:t>
            </a:r>
          </a:p>
        </p:txBody>
      </p:sp>
      <p:sp>
        <p:nvSpPr>
          <p:cNvPr id="5" name="Date Placeholder 4"/>
          <p:cNvSpPr>
            <a:spLocks noGrp="1"/>
          </p:cNvSpPr>
          <p:nvPr>
            <p:ph type="dt" sz="half" idx="10"/>
          </p:nvPr>
        </p:nvSpPr>
        <p:spPr/>
        <p:txBody>
          <a:bodyPr/>
          <a:lstStyle/>
          <a:p>
            <a:fld id="{1BF2D493-56D8-49B7-B6B2-4191812BAEB5}" type="datetime1">
              <a:rPr lang="nb-NO" smtClean="0"/>
              <a:t>06.08.2025</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EC31CAF0-2D2C-49BF-92D2-01D14BD4F728}" type="slidenum">
              <a:rPr lang="nb-NO" smtClean="0"/>
              <a:t>‹#›</a:t>
            </a:fld>
            <a:endParaRPr lang="nb-NO"/>
          </a:p>
        </p:txBody>
      </p:sp>
    </p:spTree>
    <p:extLst>
      <p:ext uri="{BB962C8B-B14F-4D97-AF65-F5344CB8AC3E}">
        <p14:creationId xmlns:p14="http://schemas.microsoft.com/office/powerpoint/2010/main" val="35220794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lang="en-US"/>
          </a:p>
        </p:txBody>
      </p:sp>
      <p:sp>
        <p:nvSpPr>
          <p:cNvPr id="3" name="Date Placeholder 2"/>
          <p:cNvSpPr>
            <a:spLocks noGrp="1"/>
          </p:cNvSpPr>
          <p:nvPr>
            <p:ph type="dt" sz="half" idx="10"/>
          </p:nvPr>
        </p:nvSpPr>
        <p:spPr/>
        <p:txBody>
          <a:bodyPr/>
          <a:lstStyle/>
          <a:p>
            <a:fld id="{17727E8A-1F0F-4D0D-BEE6-439DA40A7CF1}" type="datetime1">
              <a:rPr lang="nb-NO" smtClean="0"/>
              <a:t>06.08.2025</a:t>
            </a:fld>
            <a:endParaRPr lang="nb-NO"/>
          </a:p>
        </p:txBody>
      </p:sp>
      <p:sp>
        <p:nvSpPr>
          <p:cNvPr id="4" name="Footer Placeholder 3"/>
          <p:cNvSpPr>
            <a:spLocks noGrp="1"/>
          </p:cNvSpPr>
          <p:nvPr>
            <p:ph type="ftr" sz="quarter" idx="11"/>
          </p:nvPr>
        </p:nvSpPr>
        <p:spPr/>
        <p:txBody>
          <a:bodyPr/>
          <a:lstStyle/>
          <a:p>
            <a:endParaRPr lang="nb-NO"/>
          </a:p>
        </p:txBody>
      </p:sp>
      <p:sp>
        <p:nvSpPr>
          <p:cNvPr id="5" name="Slide Number Placeholder 4"/>
          <p:cNvSpPr>
            <a:spLocks noGrp="1"/>
          </p:cNvSpPr>
          <p:nvPr>
            <p:ph type="sldNum" sz="quarter" idx="12"/>
          </p:nvPr>
        </p:nvSpPr>
        <p:spPr/>
        <p:txBody>
          <a:bodyPr/>
          <a:lstStyle/>
          <a:p>
            <a:fld id="{EC31CAF0-2D2C-49BF-92D2-01D14BD4F728}" type="slidenum">
              <a:rPr lang="nb-NO" smtClean="0"/>
              <a:t>‹#›</a:t>
            </a:fld>
            <a:endParaRPr lang="nb-NO"/>
          </a:p>
        </p:txBody>
      </p:sp>
    </p:spTree>
    <p:extLst>
      <p:ext uri="{BB962C8B-B14F-4D97-AF65-F5344CB8AC3E}">
        <p14:creationId xmlns:p14="http://schemas.microsoft.com/office/powerpoint/2010/main" val="14409408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Innhold og bilde nederst">
    <p:spTree>
      <p:nvGrpSpPr>
        <p:cNvPr id="1" name=""/>
        <p:cNvGrpSpPr/>
        <p:nvPr/>
      </p:nvGrpSpPr>
      <p:grpSpPr>
        <a:xfrm>
          <a:off x="0" y="0"/>
          <a:ext cx="0" cy="0"/>
          <a:chOff x="0" y="0"/>
          <a:chExt cx="0" cy="0"/>
        </a:xfrm>
      </p:grpSpPr>
      <p:sp>
        <p:nvSpPr>
          <p:cNvPr id="2" name="Title 1"/>
          <p:cNvSpPr>
            <a:spLocks noGrp="1"/>
          </p:cNvSpPr>
          <p:nvPr>
            <p:ph type="title"/>
          </p:nvPr>
        </p:nvSpPr>
        <p:spPr>
          <a:xfrm>
            <a:off x="566253" y="296608"/>
            <a:ext cx="7992000" cy="540000"/>
          </a:xfrm>
        </p:spPr>
        <p:txBody>
          <a:bodyPr/>
          <a:lstStyle/>
          <a:p>
            <a:r>
              <a:rPr lang="nb-NO"/>
              <a:t>Klikk for å redigere tittelstil</a:t>
            </a:r>
            <a:endParaRPr lang="en-US"/>
          </a:p>
        </p:txBody>
      </p:sp>
      <p:sp>
        <p:nvSpPr>
          <p:cNvPr id="3" name="Content Placeholder 2"/>
          <p:cNvSpPr>
            <a:spLocks noGrp="1"/>
          </p:cNvSpPr>
          <p:nvPr>
            <p:ph idx="1"/>
          </p:nvPr>
        </p:nvSpPr>
        <p:spPr>
          <a:xfrm>
            <a:off x="566253" y="956041"/>
            <a:ext cx="6886800" cy="1476000"/>
          </a:xfrm>
        </p:spPr>
        <p:txBody>
          <a:bodyPr/>
          <a:lstStyle>
            <a:lvl1pPr>
              <a:spcBef>
                <a:spcPts val="1000"/>
              </a:spcBef>
              <a:defRPr/>
            </a:lvl1pPr>
          </a:lstStyle>
          <a:p>
            <a:pPr lvl="0"/>
            <a:r>
              <a:rPr lang="nb-NO"/>
              <a:t>Klikk for å redigere tekststiler i malen</a:t>
            </a:r>
          </a:p>
          <a:p>
            <a:pPr lvl="1"/>
            <a:r>
              <a:rPr lang="nb-NO"/>
              <a:t>Andre nivå</a:t>
            </a:r>
          </a:p>
          <a:p>
            <a:pPr lvl="2"/>
            <a:r>
              <a:rPr lang="nb-NO"/>
              <a:t>Tredje nivå</a:t>
            </a:r>
          </a:p>
        </p:txBody>
      </p:sp>
      <p:sp>
        <p:nvSpPr>
          <p:cNvPr id="8" name="Plassholder for bilde 8">
            <a:extLst>
              <a:ext uri="{FF2B5EF4-FFF2-40B4-BE49-F238E27FC236}">
                <a16:creationId xmlns:a16="http://schemas.microsoft.com/office/drawing/2014/main" id="{6FF3B636-7C4F-431A-B154-70C096BC6FCD}"/>
              </a:ext>
            </a:extLst>
          </p:cNvPr>
          <p:cNvSpPr>
            <a:spLocks noGrp="1"/>
          </p:cNvSpPr>
          <p:nvPr>
            <p:ph type="pic" sz="quarter" idx="13" hasCustomPrompt="1"/>
          </p:nvPr>
        </p:nvSpPr>
        <p:spPr>
          <a:xfrm>
            <a:off x="0" y="2571750"/>
            <a:ext cx="9144000" cy="2571751"/>
          </a:xfrm>
          <a:noFill/>
        </p:spPr>
        <p:txBody>
          <a:bodyPr anchor="ctr"/>
          <a:lstStyle>
            <a:lvl1pPr marL="0" indent="0" algn="ctr">
              <a:buNone/>
              <a:defRPr>
                <a:solidFill>
                  <a:schemeClr val="accent2"/>
                </a:solidFill>
              </a:defRPr>
            </a:lvl1pPr>
          </a:lstStyle>
          <a:p>
            <a:r>
              <a:rPr lang="nb-NO"/>
              <a:t>Klikk på ikonet for å sette inn et bilde</a:t>
            </a:r>
          </a:p>
        </p:txBody>
      </p:sp>
    </p:spTree>
    <p:extLst>
      <p:ext uri="{BB962C8B-B14F-4D97-AF65-F5344CB8AC3E}">
        <p14:creationId xmlns:p14="http://schemas.microsoft.com/office/powerpoint/2010/main" val="37745169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2 innholdsdeler og 2 bilder">
    <p:spTree>
      <p:nvGrpSpPr>
        <p:cNvPr id="1" name=""/>
        <p:cNvGrpSpPr/>
        <p:nvPr/>
      </p:nvGrpSpPr>
      <p:grpSpPr>
        <a:xfrm>
          <a:off x="0" y="0"/>
          <a:ext cx="0" cy="0"/>
          <a:chOff x="0" y="0"/>
          <a:chExt cx="0" cy="0"/>
        </a:xfrm>
      </p:grpSpPr>
      <p:sp>
        <p:nvSpPr>
          <p:cNvPr id="2" name="Title 1"/>
          <p:cNvSpPr>
            <a:spLocks noGrp="1"/>
          </p:cNvSpPr>
          <p:nvPr>
            <p:ph type="title"/>
          </p:nvPr>
        </p:nvSpPr>
        <p:spPr>
          <a:xfrm>
            <a:off x="566670" y="295389"/>
            <a:ext cx="7992000" cy="540000"/>
          </a:xfrm>
        </p:spPr>
        <p:txBody>
          <a:bodyPr/>
          <a:lstStyle/>
          <a:p>
            <a:r>
              <a:rPr lang="nb-NO"/>
              <a:t>Klikk for å redigere tittelstil</a:t>
            </a:r>
            <a:endParaRPr lang="en-US"/>
          </a:p>
        </p:txBody>
      </p:sp>
      <p:sp>
        <p:nvSpPr>
          <p:cNvPr id="9" name="Plassholder for bilde 8">
            <a:extLst>
              <a:ext uri="{FF2B5EF4-FFF2-40B4-BE49-F238E27FC236}">
                <a16:creationId xmlns:a16="http://schemas.microsoft.com/office/drawing/2014/main" id="{5CD6F93D-383F-48EE-B893-42B47DA13AFE}"/>
              </a:ext>
            </a:extLst>
          </p:cNvPr>
          <p:cNvSpPr>
            <a:spLocks noGrp="1"/>
          </p:cNvSpPr>
          <p:nvPr>
            <p:ph type="pic" sz="quarter" idx="13" hasCustomPrompt="1"/>
          </p:nvPr>
        </p:nvSpPr>
        <p:spPr>
          <a:xfrm>
            <a:off x="0" y="2571750"/>
            <a:ext cx="4532400" cy="2571751"/>
          </a:xfrm>
          <a:noFill/>
        </p:spPr>
        <p:txBody>
          <a:bodyPr anchor="ctr"/>
          <a:lstStyle>
            <a:lvl1pPr marL="0" indent="0" algn="ctr">
              <a:buNone/>
              <a:defRPr>
                <a:solidFill>
                  <a:schemeClr val="accent2"/>
                </a:solidFill>
              </a:defRPr>
            </a:lvl1pPr>
          </a:lstStyle>
          <a:p>
            <a:r>
              <a:rPr lang="nb-NO"/>
              <a:t>Klikk på ikonet for å sette inn et bilde</a:t>
            </a:r>
          </a:p>
        </p:txBody>
      </p:sp>
      <p:sp>
        <p:nvSpPr>
          <p:cNvPr id="10" name="Plassholder for bilde 8">
            <a:extLst>
              <a:ext uri="{FF2B5EF4-FFF2-40B4-BE49-F238E27FC236}">
                <a16:creationId xmlns:a16="http://schemas.microsoft.com/office/drawing/2014/main" id="{51310725-B116-4315-B882-F7439A46CFC7}"/>
              </a:ext>
            </a:extLst>
          </p:cNvPr>
          <p:cNvSpPr>
            <a:spLocks noGrp="1"/>
          </p:cNvSpPr>
          <p:nvPr>
            <p:ph type="pic" sz="quarter" idx="14" hasCustomPrompt="1"/>
          </p:nvPr>
        </p:nvSpPr>
        <p:spPr>
          <a:xfrm>
            <a:off x="4611600" y="2571750"/>
            <a:ext cx="4532400" cy="2571751"/>
          </a:xfrm>
          <a:noFill/>
        </p:spPr>
        <p:txBody>
          <a:bodyPr anchor="ctr"/>
          <a:lstStyle>
            <a:lvl1pPr marL="0" indent="0" algn="ctr">
              <a:buNone/>
              <a:defRPr>
                <a:solidFill>
                  <a:schemeClr val="accent2"/>
                </a:solidFill>
              </a:defRPr>
            </a:lvl1pPr>
          </a:lstStyle>
          <a:p>
            <a:pPr marL="0" marR="0" lvl="0" indent="0" algn="ctr" defTabSz="685800" rtl="0" eaLnBrk="1" fontAlgn="auto" latinLnBrk="0" hangingPunct="1">
              <a:lnSpc>
                <a:spcPct val="90000"/>
              </a:lnSpc>
              <a:spcBef>
                <a:spcPts val="750"/>
              </a:spcBef>
              <a:spcAft>
                <a:spcPts val="0"/>
              </a:spcAft>
              <a:buClr>
                <a:schemeClr val="accent2"/>
              </a:buClr>
              <a:buSzTx/>
              <a:buFont typeface="Arial" panose="020B0604020202020204" pitchFamily="34" charset="0"/>
              <a:buNone/>
              <a:tabLst/>
              <a:defRPr/>
            </a:pPr>
            <a:r>
              <a:rPr lang="nb-NO"/>
              <a:t>Klikk på ikonet for å sette inn et bilde</a:t>
            </a:r>
          </a:p>
        </p:txBody>
      </p:sp>
      <p:sp>
        <p:nvSpPr>
          <p:cNvPr id="11" name="Content Placeholder 2">
            <a:extLst>
              <a:ext uri="{FF2B5EF4-FFF2-40B4-BE49-F238E27FC236}">
                <a16:creationId xmlns:a16="http://schemas.microsoft.com/office/drawing/2014/main" id="{EB11694E-FA8B-408C-9F7B-A4164CB0AE02}"/>
              </a:ext>
            </a:extLst>
          </p:cNvPr>
          <p:cNvSpPr>
            <a:spLocks noGrp="1"/>
          </p:cNvSpPr>
          <p:nvPr>
            <p:ph sz="half" idx="1"/>
          </p:nvPr>
        </p:nvSpPr>
        <p:spPr>
          <a:xfrm>
            <a:off x="566669" y="955530"/>
            <a:ext cx="3844800" cy="1476000"/>
          </a:xfrm>
        </p:spPr>
        <p:txBody>
          <a:bodyPr/>
          <a:lstStyle/>
          <a:p>
            <a:pPr lvl="0"/>
            <a:r>
              <a:rPr lang="nb-NO"/>
              <a:t>Klikk for å redigere tekststiler i malen</a:t>
            </a:r>
          </a:p>
          <a:p>
            <a:pPr lvl="1"/>
            <a:r>
              <a:rPr lang="nb-NO"/>
              <a:t>Andre nivå</a:t>
            </a:r>
          </a:p>
          <a:p>
            <a:pPr lvl="2"/>
            <a:r>
              <a:rPr lang="nb-NO"/>
              <a:t>Tredje nivå</a:t>
            </a:r>
          </a:p>
        </p:txBody>
      </p:sp>
      <p:sp>
        <p:nvSpPr>
          <p:cNvPr id="12" name="Content Placeholder 3">
            <a:extLst>
              <a:ext uri="{FF2B5EF4-FFF2-40B4-BE49-F238E27FC236}">
                <a16:creationId xmlns:a16="http://schemas.microsoft.com/office/drawing/2014/main" id="{E91EA62C-0C7C-4D11-B32A-AA801AC403B5}"/>
              </a:ext>
            </a:extLst>
          </p:cNvPr>
          <p:cNvSpPr>
            <a:spLocks noGrp="1"/>
          </p:cNvSpPr>
          <p:nvPr>
            <p:ph sz="half" idx="2"/>
          </p:nvPr>
        </p:nvSpPr>
        <p:spPr>
          <a:xfrm>
            <a:off x="4713870" y="957435"/>
            <a:ext cx="3844800" cy="1476000"/>
          </a:xfrm>
        </p:spPr>
        <p:txBody>
          <a:bodyPr/>
          <a:lstStyle/>
          <a:p>
            <a:pPr lvl="0"/>
            <a:r>
              <a:rPr lang="nb-NO"/>
              <a:t>Klikk for å redigere tekststiler i malen</a:t>
            </a:r>
          </a:p>
          <a:p>
            <a:pPr lvl="1"/>
            <a:r>
              <a:rPr lang="nb-NO"/>
              <a:t>Andre nivå</a:t>
            </a:r>
          </a:p>
          <a:p>
            <a:pPr lvl="2"/>
            <a:r>
              <a:rPr lang="nb-NO"/>
              <a:t>Tredje nivå</a:t>
            </a:r>
          </a:p>
        </p:txBody>
      </p:sp>
    </p:spTree>
    <p:extLst>
      <p:ext uri="{BB962C8B-B14F-4D97-AF65-F5344CB8AC3E}">
        <p14:creationId xmlns:p14="http://schemas.microsoft.com/office/powerpoint/2010/main" val="40663703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image" Target="../media/image2.sv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6253" y="296608"/>
            <a:ext cx="7992000" cy="540000"/>
          </a:xfrm>
          <a:prstGeom prst="rect">
            <a:avLst/>
          </a:prstGeom>
        </p:spPr>
        <p:txBody>
          <a:bodyPr vert="horz" lIns="0" tIns="0" rIns="0" bIns="0" rtlCol="0" anchor="ctr">
            <a:normAutofit/>
          </a:bodyPr>
          <a:lstStyle/>
          <a:p>
            <a:r>
              <a:rPr lang="nb-NO"/>
              <a:t>Klikk for å redigere tittelstil</a:t>
            </a:r>
            <a:endParaRPr lang="en-US"/>
          </a:p>
        </p:txBody>
      </p:sp>
      <p:sp>
        <p:nvSpPr>
          <p:cNvPr id="3" name="Text Placeholder 2"/>
          <p:cNvSpPr>
            <a:spLocks noGrp="1"/>
          </p:cNvSpPr>
          <p:nvPr>
            <p:ph type="body" idx="1"/>
          </p:nvPr>
        </p:nvSpPr>
        <p:spPr>
          <a:xfrm>
            <a:off x="566252" y="956041"/>
            <a:ext cx="7991175" cy="3528000"/>
          </a:xfrm>
          <a:prstGeom prst="rect">
            <a:avLst/>
          </a:prstGeom>
        </p:spPr>
        <p:txBody>
          <a:bodyPr vert="horz" lIns="7200" tIns="0" rIns="0" bIns="0" rtlCol="0">
            <a:noAutofit/>
          </a:bodyPr>
          <a:lstStyle/>
          <a:p>
            <a:pPr lvl="0"/>
            <a:r>
              <a:rPr lang="nb-NO"/>
              <a:t>Klikk for å redigere tekststiler i malen</a:t>
            </a:r>
          </a:p>
          <a:p>
            <a:pPr lvl="1"/>
            <a:r>
              <a:rPr lang="nb-NO"/>
              <a:t>Andre nivå</a:t>
            </a:r>
          </a:p>
          <a:p>
            <a:pPr lvl="2"/>
            <a:r>
              <a:rPr lang="nb-NO"/>
              <a:t>Tredje nivå</a:t>
            </a:r>
          </a:p>
        </p:txBody>
      </p:sp>
      <p:sp>
        <p:nvSpPr>
          <p:cNvPr id="6" name="Slide Number Placeholder 5"/>
          <p:cNvSpPr>
            <a:spLocks noGrp="1"/>
          </p:cNvSpPr>
          <p:nvPr>
            <p:ph type="sldNum" sz="quarter" idx="4"/>
          </p:nvPr>
        </p:nvSpPr>
        <p:spPr>
          <a:xfrm>
            <a:off x="580952" y="4771073"/>
            <a:ext cx="216000" cy="144000"/>
          </a:xfrm>
          <a:prstGeom prst="rect">
            <a:avLst/>
          </a:prstGeom>
        </p:spPr>
        <p:txBody>
          <a:bodyPr vert="horz" lIns="0" tIns="0" rIns="0" bIns="0" rtlCol="0" anchor="ctr"/>
          <a:lstStyle>
            <a:lvl1pPr algn="l">
              <a:defRPr sz="800">
                <a:solidFill>
                  <a:schemeClr val="accent4">
                    <a:lumMod val="60000"/>
                    <a:lumOff val="40000"/>
                  </a:schemeClr>
                </a:solidFill>
              </a:defRPr>
            </a:lvl1pPr>
          </a:lstStyle>
          <a:p>
            <a:fld id="{EC31CAF0-2D2C-49BF-92D2-01D14BD4F728}" type="slidenum">
              <a:rPr lang="nb-NO" smtClean="0"/>
              <a:pPr/>
              <a:t>‹#›</a:t>
            </a:fld>
            <a:endParaRPr lang="nb-NO"/>
          </a:p>
        </p:txBody>
      </p:sp>
      <p:pic>
        <p:nvPicPr>
          <p:cNvPr id="60" name="Grafikk 59">
            <a:extLst>
              <a:ext uri="{FF2B5EF4-FFF2-40B4-BE49-F238E27FC236}">
                <a16:creationId xmlns:a16="http://schemas.microsoft.com/office/drawing/2014/main" id="{D65A8F16-290B-482A-A69C-D4913A2C7AB2}"/>
              </a:ext>
            </a:extLst>
          </p:cNvPr>
          <p:cNvPicPr>
            <a:picLocks noChangeAspect="1"/>
          </p:cNvPicPr>
          <p:nvPr userDrawn="1"/>
        </p:nvPicPr>
        <p:blipFill>
          <a:blip r:embed="rId44">
            <a:extLst>
              <a:ext uri="{28A0092B-C50C-407E-A947-70E740481C1C}">
                <a14:useLocalDpi xmlns:a14="http://schemas.microsoft.com/office/drawing/2010/main" val="0"/>
              </a:ext>
              <a:ext uri="{96DAC541-7B7A-43D3-8B79-37D633B846F1}">
                <asvg:svgBlip xmlns:asvg="http://schemas.microsoft.com/office/drawing/2016/SVG/main" r:embed="rId45"/>
              </a:ext>
            </a:extLst>
          </a:blip>
          <a:stretch>
            <a:fillRect/>
          </a:stretch>
        </p:blipFill>
        <p:spPr>
          <a:xfrm>
            <a:off x="7658405" y="4731731"/>
            <a:ext cx="979200" cy="284775"/>
          </a:xfrm>
          <a:prstGeom prst="rect">
            <a:avLst/>
          </a:prstGeom>
        </p:spPr>
      </p:pic>
      <p:sp>
        <p:nvSpPr>
          <p:cNvPr id="5" name="Footer Placeholder 4"/>
          <p:cNvSpPr>
            <a:spLocks noGrp="1"/>
          </p:cNvSpPr>
          <p:nvPr>
            <p:ph type="ftr" sz="quarter" idx="3"/>
          </p:nvPr>
        </p:nvSpPr>
        <p:spPr>
          <a:xfrm>
            <a:off x="852641" y="4771073"/>
            <a:ext cx="5004000" cy="144000"/>
          </a:xfrm>
          <a:prstGeom prst="rect">
            <a:avLst/>
          </a:prstGeom>
        </p:spPr>
        <p:txBody>
          <a:bodyPr vert="horz" lIns="0" tIns="0" rIns="0" bIns="0" rtlCol="0" anchor="ctr"/>
          <a:lstStyle>
            <a:lvl1pPr algn="l">
              <a:defRPr sz="800">
                <a:solidFill>
                  <a:schemeClr val="accent1"/>
                </a:solidFill>
              </a:defRPr>
            </a:lvl1pPr>
          </a:lstStyle>
          <a:p>
            <a:endParaRPr lang="nb-NO"/>
          </a:p>
        </p:txBody>
      </p:sp>
      <p:sp>
        <p:nvSpPr>
          <p:cNvPr id="4" name="Date Placeholder 3"/>
          <p:cNvSpPr>
            <a:spLocks noGrp="1"/>
          </p:cNvSpPr>
          <p:nvPr>
            <p:ph type="dt" sz="half" idx="2"/>
          </p:nvPr>
        </p:nvSpPr>
        <p:spPr>
          <a:xfrm>
            <a:off x="6006385" y="4771073"/>
            <a:ext cx="648000" cy="144000"/>
          </a:xfrm>
          <a:prstGeom prst="rect">
            <a:avLst/>
          </a:prstGeom>
        </p:spPr>
        <p:txBody>
          <a:bodyPr vert="horz" lIns="0" tIns="0" rIns="0" bIns="0" rtlCol="0" anchor="ctr"/>
          <a:lstStyle>
            <a:lvl1pPr algn="l">
              <a:defRPr sz="800">
                <a:solidFill>
                  <a:schemeClr val="accent1"/>
                </a:solidFill>
              </a:defRPr>
            </a:lvl1pPr>
          </a:lstStyle>
          <a:p>
            <a:fld id="{D549AC5B-9470-4B09-89C7-68181537F146}" type="datetime1">
              <a:rPr lang="nb-NO" smtClean="0"/>
              <a:t>06.08.2025</a:t>
            </a:fld>
            <a:endParaRPr lang="nb-NO"/>
          </a:p>
        </p:txBody>
      </p:sp>
      <p:sp>
        <p:nvSpPr>
          <p:cNvPr id="7" name="MSIPCMContentMarking" descr="{&quot;HashCode&quot;:-995154814,&quot;Placement&quot;:&quot;Footer&quot;,&quot;Top&quot;:385.3781,&quot;Left&quot;:0.0,&quot;SlideWidth&quot;:720,&quot;SlideHeight&quot;:405}">
            <a:extLst>
              <a:ext uri="{FF2B5EF4-FFF2-40B4-BE49-F238E27FC236}">
                <a16:creationId xmlns:a16="http://schemas.microsoft.com/office/drawing/2014/main" id="{30AB553C-7C89-8CB1-113A-F7AFFBCCA4E5}"/>
              </a:ext>
            </a:extLst>
          </p:cNvPr>
          <p:cNvSpPr txBox="1"/>
          <p:nvPr userDrawn="1"/>
        </p:nvSpPr>
        <p:spPr>
          <a:xfrm>
            <a:off x="0" y="4894302"/>
            <a:ext cx="929322" cy="249198"/>
          </a:xfrm>
          <a:prstGeom prst="rect">
            <a:avLst/>
          </a:prstGeom>
          <a:noFill/>
        </p:spPr>
        <p:txBody>
          <a:bodyPr vert="horz" wrap="square" lIns="0" tIns="0" rIns="0" bIns="0" rtlCol="0" anchor="ctr" anchorCtr="1">
            <a:spAutoFit/>
          </a:bodyPr>
          <a:lstStyle/>
          <a:p>
            <a:pPr algn="l">
              <a:spcBef>
                <a:spcPts val="0"/>
              </a:spcBef>
              <a:spcAft>
                <a:spcPts val="0"/>
              </a:spcAft>
            </a:pPr>
            <a:r>
              <a:rPr lang="pt-BR" sz="1000">
                <a:solidFill>
                  <a:srgbClr val="FF8C00"/>
                </a:solidFill>
                <a:latin typeface="Arial" panose="020B0604020202020204" pitchFamily="34" charset="0"/>
              </a:rPr>
              <a:t>I N T E R N</a:t>
            </a:r>
            <a:endParaRPr lang="nb-NO" sz="1000" dirty="0" err="1">
              <a:solidFill>
                <a:srgbClr val="FF8C00"/>
              </a:solidFill>
              <a:latin typeface="Arial" panose="020B0604020202020204" pitchFamily="34" charset="0"/>
            </a:endParaRPr>
          </a:p>
        </p:txBody>
      </p:sp>
      <p:sp>
        <p:nvSpPr>
          <p:cNvPr id="8" name="MSIPCMContentMarking" descr="{&quot;HashCode&quot;:-1017872526,&quot;Placement&quot;:&quot;Header&quot;,&quot;Top&quot;:0.0,&quot;Left&quot;:646.825,&quot;SlideWidth&quot;:720,&quot;SlideHeight&quot;:405}">
            <a:extLst>
              <a:ext uri="{FF2B5EF4-FFF2-40B4-BE49-F238E27FC236}">
                <a16:creationId xmlns:a16="http://schemas.microsoft.com/office/drawing/2014/main" id="{C4900742-AD7D-A0DF-9C8E-6BC0C1E3D361}"/>
              </a:ext>
            </a:extLst>
          </p:cNvPr>
          <p:cNvSpPr txBox="1"/>
          <p:nvPr userDrawn="1"/>
        </p:nvSpPr>
        <p:spPr>
          <a:xfrm>
            <a:off x="8214678" y="0"/>
            <a:ext cx="929322" cy="249198"/>
          </a:xfrm>
          <a:prstGeom prst="rect">
            <a:avLst/>
          </a:prstGeom>
          <a:noFill/>
        </p:spPr>
        <p:txBody>
          <a:bodyPr vert="horz" wrap="square" lIns="0" tIns="0" rIns="0" bIns="0" rtlCol="0" anchor="ctr" anchorCtr="1">
            <a:spAutoFit/>
          </a:bodyPr>
          <a:lstStyle/>
          <a:p>
            <a:pPr algn="r">
              <a:spcBef>
                <a:spcPts val="0"/>
              </a:spcBef>
              <a:spcAft>
                <a:spcPts val="0"/>
              </a:spcAft>
            </a:pPr>
            <a:r>
              <a:rPr lang="pt-BR" sz="1000">
                <a:solidFill>
                  <a:srgbClr val="FF8C00"/>
                </a:solidFill>
                <a:latin typeface="Arial" panose="020B0604020202020204" pitchFamily="34" charset="0"/>
              </a:rPr>
              <a:t>I N T E R N</a:t>
            </a:r>
            <a:endParaRPr lang="nb-NO" sz="1000" dirty="0" err="1">
              <a:solidFill>
                <a:srgbClr val="FF8C00"/>
              </a:solidFill>
              <a:latin typeface="Arial" panose="020B0604020202020204" pitchFamily="34" charset="0"/>
            </a:endParaRPr>
          </a:p>
        </p:txBody>
      </p:sp>
    </p:spTree>
    <p:extLst>
      <p:ext uri="{BB962C8B-B14F-4D97-AF65-F5344CB8AC3E}">
        <p14:creationId xmlns:p14="http://schemas.microsoft.com/office/powerpoint/2010/main" val="2374299396"/>
      </p:ext>
    </p:extLst>
  </p:cSld>
  <p:clrMap bg1="lt1" tx1="dk1" bg2="lt2" tx2="dk2" accent1="accent1" accent2="accent2" accent3="accent3" accent4="accent4" accent5="accent5" accent6="accent6" hlink="hlink" folHlink="folHlink"/>
  <p:sldLayoutIdLst>
    <p:sldLayoutId id="2147483661" r:id="rId1"/>
    <p:sldLayoutId id="2147483734" r:id="rId2"/>
    <p:sldLayoutId id="2147483676" r:id="rId3"/>
    <p:sldLayoutId id="2147483681" r:id="rId4"/>
    <p:sldLayoutId id="2147483662" r:id="rId5"/>
    <p:sldLayoutId id="2147483664" r:id="rId6"/>
    <p:sldLayoutId id="2147483666" r:id="rId7"/>
    <p:sldLayoutId id="2147483731" r:id="rId8"/>
    <p:sldLayoutId id="2147483730" r:id="rId9"/>
    <p:sldLayoutId id="2147483732" r:id="rId10"/>
    <p:sldLayoutId id="2147483685" r:id="rId11"/>
    <p:sldLayoutId id="2147483733" r:id="rId12"/>
    <p:sldLayoutId id="2147483689" r:id="rId13"/>
    <p:sldLayoutId id="2147483722" r:id="rId14"/>
    <p:sldLayoutId id="2147483708" r:id="rId15"/>
    <p:sldLayoutId id="2147483727" r:id="rId16"/>
    <p:sldLayoutId id="2147483709" r:id="rId17"/>
    <p:sldLayoutId id="2147483710" r:id="rId18"/>
    <p:sldLayoutId id="2147483711" r:id="rId19"/>
    <p:sldLayoutId id="2147483721" r:id="rId20"/>
    <p:sldLayoutId id="2147483677" r:id="rId21"/>
    <p:sldLayoutId id="2147483707" r:id="rId22"/>
    <p:sldLayoutId id="2147483690" r:id="rId23"/>
    <p:sldLayoutId id="2147483703" r:id="rId24"/>
    <p:sldLayoutId id="2147483691" r:id="rId25"/>
    <p:sldLayoutId id="2147483692" r:id="rId26"/>
    <p:sldLayoutId id="2147483693" r:id="rId27"/>
    <p:sldLayoutId id="2147483706" r:id="rId28"/>
    <p:sldLayoutId id="2147483695" r:id="rId29"/>
    <p:sldLayoutId id="2147483694" r:id="rId30"/>
    <p:sldLayoutId id="2147483698" r:id="rId31"/>
    <p:sldLayoutId id="2147483729" r:id="rId32"/>
    <p:sldLayoutId id="2147483718" r:id="rId33"/>
    <p:sldLayoutId id="2147483719" r:id="rId34"/>
    <p:sldLayoutId id="2147483720" r:id="rId35"/>
    <p:sldLayoutId id="2147483735" r:id="rId36"/>
    <p:sldLayoutId id="2147483728" r:id="rId37"/>
    <p:sldLayoutId id="2147483726" r:id="rId38"/>
    <p:sldLayoutId id="2147483736" r:id="rId39"/>
    <p:sldLayoutId id="2147483737" r:id="rId40"/>
    <p:sldLayoutId id="2147483738" r:id="rId41"/>
    <p:sldLayoutId id="2147483739" r:id="rId4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685800" rtl="0" eaLnBrk="1" latinLnBrk="0" hangingPunct="1">
        <a:lnSpc>
          <a:spcPct val="90000"/>
        </a:lnSpc>
        <a:spcBef>
          <a:spcPct val="0"/>
        </a:spcBef>
        <a:buNone/>
        <a:defRPr sz="2200" kern="1200">
          <a:solidFill>
            <a:schemeClr val="tx2"/>
          </a:solidFill>
          <a:latin typeface="+mj-lt"/>
          <a:ea typeface="+mj-ea"/>
          <a:cs typeface="+mj-cs"/>
        </a:defRPr>
      </a:lvl1pPr>
    </p:titleStyle>
    <p:bodyStyle>
      <a:lvl1pPr marL="171450" indent="-171450" algn="l" defTabSz="685800" rtl="0" eaLnBrk="1" latinLnBrk="0" hangingPunct="1">
        <a:lnSpc>
          <a:spcPct val="90000"/>
        </a:lnSpc>
        <a:spcBef>
          <a:spcPts val="1000"/>
        </a:spcBef>
        <a:buClr>
          <a:schemeClr val="accent4"/>
        </a:buClr>
        <a:buFont typeface="Arial" panose="020B0604020202020204" pitchFamily="34" charset="0"/>
        <a:buChar char="•"/>
        <a:defRPr sz="1400" kern="1200">
          <a:solidFill>
            <a:schemeClr val="tx1"/>
          </a:solidFill>
          <a:latin typeface="+mn-lt"/>
          <a:ea typeface="+mn-ea"/>
          <a:cs typeface="+mn-cs"/>
        </a:defRPr>
      </a:lvl1pPr>
      <a:lvl2pPr marL="360000" indent="-162000" algn="l" defTabSz="685800" rtl="0" eaLnBrk="1" latinLnBrk="0" hangingPunct="1">
        <a:lnSpc>
          <a:spcPct val="100000"/>
        </a:lnSpc>
        <a:spcBef>
          <a:spcPts val="600"/>
        </a:spcBef>
        <a:buFont typeface="Arial" panose="020B0604020202020204" pitchFamily="34" charset="0"/>
        <a:buChar char="–"/>
        <a:defRPr sz="1100" kern="1200">
          <a:solidFill>
            <a:schemeClr val="tx1"/>
          </a:solidFill>
          <a:latin typeface="+mn-lt"/>
          <a:ea typeface="+mn-ea"/>
          <a:cs typeface="+mn-cs"/>
        </a:defRPr>
      </a:lvl2pPr>
      <a:lvl3pPr marL="540000" indent="-162000" algn="l" defTabSz="685800" rtl="0" eaLnBrk="1" latinLnBrk="0" hangingPunct="1">
        <a:lnSpc>
          <a:spcPct val="90000"/>
        </a:lnSpc>
        <a:spcBef>
          <a:spcPts val="400"/>
        </a:spcBef>
        <a:buFont typeface="Arial" panose="020B0604020202020204" pitchFamily="34" charset="0"/>
        <a:buChar char="–"/>
        <a:defRPr sz="85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hyperlink" Target="https://orv.banenor.no/orv/doku.php?id=sidebar&amp;id=sporsmal_og_svar" TargetMode="External"/><Relationship Id="rId2" Type="http://schemas.openxmlformats.org/officeDocument/2006/relationships/hyperlink" Target="mailto:trafikkbestemmelser@banenor.no" TargetMode="Externa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9260DA2E-43C7-49CF-A6C7-4A451FA5CD25}"/>
              </a:ext>
            </a:extLst>
          </p:cNvPr>
          <p:cNvSpPr>
            <a:spLocks noGrp="1"/>
          </p:cNvSpPr>
          <p:nvPr>
            <p:ph type="ctrTitle"/>
          </p:nvPr>
        </p:nvSpPr>
        <p:spPr/>
        <p:txBody>
          <a:bodyPr/>
          <a:lstStyle/>
          <a:p>
            <a:r>
              <a:rPr lang="nb-NO" dirty="0"/>
              <a:t>Kjøring uten virksom ATC/ETCS</a:t>
            </a:r>
            <a:br>
              <a:rPr lang="nb-NO" dirty="0"/>
            </a:br>
            <a:r>
              <a:rPr lang="nb-NO" sz="1800" dirty="0"/>
              <a:t>Strekning med fjernstyring</a:t>
            </a:r>
            <a:r>
              <a:rPr lang="nb-NO" dirty="0"/>
              <a:t>	</a:t>
            </a:r>
          </a:p>
        </p:txBody>
      </p:sp>
      <p:sp>
        <p:nvSpPr>
          <p:cNvPr id="3" name="Undertittel 2">
            <a:extLst>
              <a:ext uri="{FF2B5EF4-FFF2-40B4-BE49-F238E27FC236}">
                <a16:creationId xmlns:a16="http://schemas.microsoft.com/office/drawing/2014/main" id="{D84A525F-6C53-4206-A992-705070646ABB}"/>
              </a:ext>
            </a:extLst>
          </p:cNvPr>
          <p:cNvSpPr>
            <a:spLocks noGrp="1"/>
          </p:cNvSpPr>
          <p:nvPr>
            <p:ph type="subTitle" idx="1"/>
          </p:nvPr>
        </p:nvSpPr>
        <p:spPr/>
        <p:txBody>
          <a:bodyPr/>
          <a:lstStyle/>
          <a:p>
            <a:r>
              <a:rPr lang="nb-NO" dirty="0"/>
              <a:t>Veiledning til bruk av formular 34 / dokumentering av vurdering</a:t>
            </a:r>
          </a:p>
        </p:txBody>
      </p:sp>
      <p:sp>
        <p:nvSpPr>
          <p:cNvPr id="4" name="Plassholder for tekst 3">
            <a:extLst>
              <a:ext uri="{FF2B5EF4-FFF2-40B4-BE49-F238E27FC236}">
                <a16:creationId xmlns:a16="http://schemas.microsoft.com/office/drawing/2014/main" id="{F77E2879-2C87-4495-8806-5FD7ADED22D1}"/>
              </a:ext>
            </a:extLst>
          </p:cNvPr>
          <p:cNvSpPr>
            <a:spLocks noGrp="1"/>
          </p:cNvSpPr>
          <p:nvPr>
            <p:ph type="body" sz="quarter" idx="10"/>
          </p:nvPr>
        </p:nvSpPr>
        <p:spPr/>
        <p:txBody>
          <a:bodyPr/>
          <a:lstStyle/>
          <a:p>
            <a:endParaRPr lang="nb-NO" dirty="0"/>
          </a:p>
        </p:txBody>
      </p:sp>
    </p:spTree>
    <p:extLst>
      <p:ext uri="{BB962C8B-B14F-4D97-AF65-F5344CB8AC3E}">
        <p14:creationId xmlns:p14="http://schemas.microsoft.com/office/powerpoint/2010/main" val="26982265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87607D3-0639-1344-1B60-6821FF2DD49D}"/>
              </a:ext>
            </a:extLst>
          </p:cNvPr>
          <p:cNvSpPr>
            <a:spLocks noGrp="1"/>
          </p:cNvSpPr>
          <p:nvPr>
            <p:ph type="title"/>
          </p:nvPr>
        </p:nvSpPr>
        <p:spPr/>
        <p:txBody>
          <a:bodyPr/>
          <a:lstStyle/>
          <a:p>
            <a:r>
              <a:rPr lang="nb-NO" sz="2000" dirty="0"/>
              <a:t>Bakgrunn</a:t>
            </a:r>
            <a:endParaRPr lang="nb-NO" dirty="0"/>
          </a:p>
        </p:txBody>
      </p:sp>
      <p:sp>
        <p:nvSpPr>
          <p:cNvPr id="3" name="Plassholder for innhold 2">
            <a:extLst>
              <a:ext uri="{FF2B5EF4-FFF2-40B4-BE49-F238E27FC236}">
                <a16:creationId xmlns:a16="http://schemas.microsoft.com/office/drawing/2014/main" id="{051BDA64-2E7B-255A-2C7F-C254D2AEC901}"/>
              </a:ext>
            </a:extLst>
          </p:cNvPr>
          <p:cNvSpPr>
            <a:spLocks noGrp="1"/>
          </p:cNvSpPr>
          <p:nvPr>
            <p:ph idx="1"/>
          </p:nvPr>
        </p:nvSpPr>
        <p:spPr/>
        <p:txBody>
          <a:bodyPr vert="horz" lIns="7200" tIns="0" rIns="0" bIns="0" rtlCol="0" anchor="t">
            <a:noAutofit/>
          </a:bodyPr>
          <a:lstStyle/>
          <a:p>
            <a:pPr marL="0" indent="0">
              <a:buNone/>
            </a:pPr>
            <a:endParaRPr lang="nb-NO" dirty="0"/>
          </a:p>
          <a:p>
            <a:pPr marL="0" indent="0">
              <a:lnSpc>
                <a:spcPct val="100000"/>
              </a:lnSpc>
              <a:buNone/>
            </a:pPr>
            <a:r>
              <a:rPr lang="nb-NO" sz="1200" dirty="0"/>
              <a:t>Statens jernbanetilsyn gjennomførte i perioden 31. oktober – 7. november 2023 et tilsyn (23/1296) ved Bane NOR. Tema var oppfyllelse av krav i sikkerhetsforskriften og forskrift om felles sikkerhetsmetode for krav til sikkerhetsstyringssystem (CSM SMS) med hovedvekt på: </a:t>
            </a:r>
          </a:p>
          <a:p>
            <a:pPr marL="180385">
              <a:lnSpc>
                <a:spcPct val="100000"/>
              </a:lnSpc>
            </a:pPr>
            <a:r>
              <a:rPr lang="nb-NO" sz="1200" dirty="0"/>
              <a:t>Barrierestyring og kjøring uten virksom ATC, både som trafikkutøver og i forbindelse med trafikkstyring og togledelse </a:t>
            </a:r>
          </a:p>
          <a:p>
            <a:pPr marL="180385">
              <a:lnSpc>
                <a:spcPct val="100000"/>
              </a:lnSpc>
            </a:pPr>
            <a:r>
              <a:rPr lang="nb-NO" sz="1200" dirty="0"/>
              <a:t>Rapportering og oppfølging av uønskede hendelser blant annet i forbindelse med kjøring uten virksom ATC </a:t>
            </a:r>
          </a:p>
        </p:txBody>
      </p:sp>
      <p:sp>
        <p:nvSpPr>
          <p:cNvPr id="4" name="Plassholder for bunntekst 3">
            <a:extLst>
              <a:ext uri="{FF2B5EF4-FFF2-40B4-BE49-F238E27FC236}">
                <a16:creationId xmlns:a16="http://schemas.microsoft.com/office/drawing/2014/main" id="{33F30BA5-DA6F-C3EF-E8FC-C8180E4A8225}"/>
              </a:ext>
            </a:extLst>
          </p:cNvPr>
          <p:cNvSpPr>
            <a:spLocks noGrp="1"/>
          </p:cNvSpPr>
          <p:nvPr>
            <p:ph type="ftr" sz="quarter" idx="11"/>
          </p:nvPr>
        </p:nvSpPr>
        <p:spPr/>
        <p:txBody>
          <a:bodyPr/>
          <a:lstStyle/>
          <a:p>
            <a:endParaRPr lang="nb-NO"/>
          </a:p>
        </p:txBody>
      </p:sp>
      <p:sp>
        <p:nvSpPr>
          <p:cNvPr id="5" name="Plassholder for lysbildenummer 4">
            <a:extLst>
              <a:ext uri="{FF2B5EF4-FFF2-40B4-BE49-F238E27FC236}">
                <a16:creationId xmlns:a16="http://schemas.microsoft.com/office/drawing/2014/main" id="{22BA9E98-01D8-AFE5-F26F-40A7FF540B3D}"/>
              </a:ext>
            </a:extLst>
          </p:cNvPr>
          <p:cNvSpPr>
            <a:spLocks noGrp="1"/>
          </p:cNvSpPr>
          <p:nvPr>
            <p:ph type="sldNum" sz="quarter" idx="12"/>
          </p:nvPr>
        </p:nvSpPr>
        <p:spPr/>
        <p:txBody>
          <a:bodyPr/>
          <a:lstStyle/>
          <a:p>
            <a:fld id="{EC31CAF0-2D2C-49BF-92D2-01D14BD4F728}" type="slidenum">
              <a:rPr lang="nb-NO" smtClean="0"/>
              <a:t>2</a:t>
            </a:fld>
            <a:endParaRPr lang="nb-NO"/>
          </a:p>
        </p:txBody>
      </p:sp>
    </p:spTree>
    <p:extLst>
      <p:ext uri="{BB962C8B-B14F-4D97-AF65-F5344CB8AC3E}">
        <p14:creationId xmlns:p14="http://schemas.microsoft.com/office/powerpoint/2010/main" val="28399649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87607D3-0639-1344-1B60-6821FF2DD49D}"/>
              </a:ext>
            </a:extLst>
          </p:cNvPr>
          <p:cNvSpPr>
            <a:spLocks noGrp="1"/>
          </p:cNvSpPr>
          <p:nvPr>
            <p:ph type="title"/>
          </p:nvPr>
        </p:nvSpPr>
        <p:spPr/>
        <p:txBody>
          <a:bodyPr>
            <a:normAutofit/>
          </a:bodyPr>
          <a:lstStyle/>
          <a:p>
            <a:r>
              <a:rPr lang="nb-NO" sz="2000" dirty="0"/>
              <a:t>Bakgrunn</a:t>
            </a:r>
          </a:p>
        </p:txBody>
      </p:sp>
      <p:sp>
        <p:nvSpPr>
          <p:cNvPr id="3" name="Plassholder for innhold 2">
            <a:extLst>
              <a:ext uri="{FF2B5EF4-FFF2-40B4-BE49-F238E27FC236}">
                <a16:creationId xmlns:a16="http://schemas.microsoft.com/office/drawing/2014/main" id="{051BDA64-2E7B-255A-2C7F-C254D2AEC901}"/>
              </a:ext>
            </a:extLst>
          </p:cNvPr>
          <p:cNvSpPr>
            <a:spLocks noGrp="1"/>
          </p:cNvSpPr>
          <p:nvPr>
            <p:ph idx="1"/>
          </p:nvPr>
        </p:nvSpPr>
        <p:spPr/>
        <p:txBody>
          <a:bodyPr vert="horz" lIns="7200" tIns="0" rIns="0" bIns="0" rtlCol="0" anchor="t">
            <a:noAutofit/>
          </a:bodyPr>
          <a:lstStyle/>
          <a:p>
            <a:endParaRPr lang="nb-NO" dirty="0"/>
          </a:p>
          <a:p>
            <a:pPr marL="0" indent="0">
              <a:lnSpc>
                <a:spcPct val="100000"/>
              </a:lnSpc>
              <a:buNone/>
            </a:pPr>
            <a:r>
              <a:rPr lang="nb-NO" sz="1200" b="1" dirty="0"/>
              <a:t>Utdrag fra risikoanalyse (RA-2024-1090) </a:t>
            </a:r>
          </a:p>
          <a:p>
            <a:pPr marL="0" indent="0">
              <a:lnSpc>
                <a:spcPct val="100000"/>
              </a:lnSpc>
              <a:buNone/>
            </a:pPr>
            <a:r>
              <a:rPr lang="nb-NO" sz="1200" dirty="0"/>
              <a:t>Risikoanalyse ble gjennomført</a:t>
            </a:r>
            <a:r>
              <a:rPr lang="nb-NO" sz="1100" dirty="0"/>
              <a:t> </a:t>
            </a:r>
            <a:r>
              <a:rPr lang="nb-NO" sz="1200" dirty="0"/>
              <a:t>23.04.24, med deltakere fra Bane NOR og foretakene:</a:t>
            </a:r>
          </a:p>
          <a:p>
            <a:pPr marL="170860" indent="-161925">
              <a:lnSpc>
                <a:spcPct val="100000"/>
              </a:lnSpc>
            </a:pPr>
            <a:r>
              <a:rPr lang="nb-NO" sz="1200" dirty="0"/>
              <a:t>Analysegruppen finner at risiko for ulykker ved begrenset kjøring uten virksom ATC er svært lav. Analysen identifiserte likevel et forbedringspunkt som vil styrke samhandlingen mellom togledelse og jernbaneforetak ved risikovurdering av enkelttillatelser for kjøring uten virksom ATC.  </a:t>
            </a:r>
            <a:endParaRPr lang="nb-NO" sz="1200" dirty="0">
              <a:cs typeface="Arial"/>
            </a:endParaRPr>
          </a:p>
          <a:p>
            <a:pPr marL="170860" indent="-161925">
              <a:lnSpc>
                <a:spcPct val="100000"/>
              </a:lnSpc>
            </a:pPr>
            <a:r>
              <a:rPr lang="nb-NO" sz="1200" dirty="0"/>
              <a:t>Forslag til tiltak – Felles sjekkliste: Analysegruppen finner det hensiktsmessig at risikovurderinger som i dag gjøres av jernbaneforetakene ifm. kjøring uten virksom ATC også inkluderer togledelsens perspektiver og kunnskap om trafikksituasjonen. Dette kan løses ved å etablere en felles sjekkliste med forhold som skal vurderes i hvert enkelt tilfelle. En slik sjekkliste må være tydelig på hva som skal vurderes, hvem som gjør hvilken del av vurderingen og hvem som tar beslutning om kjøring til vedlikeholdsbase ved utfall av ATC</a:t>
            </a:r>
            <a:r>
              <a:rPr lang="nb-NO" sz="1600" dirty="0"/>
              <a:t>. </a:t>
            </a:r>
            <a:endParaRPr lang="nb-NO" sz="1600" dirty="0">
              <a:cs typeface="Arial"/>
            </a:endParaRPr>
          </a:p>
        </p:txBody>
      </p:sp>
      <p:sp>
        <p:nvSpPr>
          <p:cNvPr id="4" name="Plassholder for bunntekst 3">
            <a:extLst>
              <a:ext uri="{FF2B5EF4-FFF2-40B4-BE49-F238E27FC236}">
                <a16:creationId xmlns:a16="http://schemas.microsoft.com/office/drawing/2014/main" id="{33F30BA5-DA6F-C3EF-E8FC-C8180E4A8225}"/>
              </a:ext>
            </a:extLst>
          </p:cNvPr>
          <p:cNvSpPr>
            <a:spLocks noGrp="1"/>
          </p:cNvSpPr>
          <p:nvPr>
            <p:ph type="ftr" sz="quarter" idx="11"/>
          </p:nvPr>
        </p:nvSpPr>
        <p:spPr/>
        <p:txBody>
          <a:bodyPr/>
          <a:lstStyle/>
          <a:p>
            <a:endParaRPr lang="nb-NO"/>
          </a:p>
        </p:txBody>
      </p:sp>
      <p:sp>
        <p:nvSpPr>
          <p:cNvPr id="5" name="Plassholder for lysbildenummer 4">
            <a:extLst>
              <a:ext uri="{FF2B5EF4-FFF2-40B4-BE49-F238E27FC236}">
                <a16:creationId xmlns:a16="http://schemas.microsoft.com/office/drawing/2014/main" id="{22BA9E98-01D8-AFE5-F26F-40A7FF540B3D}"/>
              </a:ext>
            </a:extLst>
          </p:cNvPr>
          <p:cNvSpPr>
            <a:spLocks noGrp="1"/>
          </p:cNvSpPr>
          <p:nvPr>
            <p:ph type="sldNum" sz="quarter" idx="12"/>
          </p:nvPr>
        </p:nvSpPr>
        <p:spPr/>
        <p:txBody>
          <a:bodyPr/>
          <a:lstStyle/>
          <a:p>
            <a:fld id="{EC31CAF0-2D2C-49BF-92D2-01D14BD4F728}" type="slidenum">
              <a:rPr lang="nb-NO" smtClean="0"/>
              <a:t>3</a:t>
            </a:fld>
            <a:endParaRPr lang="nb-NO"/>
          </a:p>
        </p:txBody>
      </p:sp>
    </p:spTree>
    <p:extLst>
      <p:ext uri="{BB962C8B-B14F-4D97-AF65-F5344CB8AC3E}">
        <p14:creationId xmlns:p14="http://schemas.microsoft.com/office/powerpoint/2010/main" val="39468792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EC14E86-FD2D-2A7D-AB14-C9A8A920C964}"/>
              </a:ext>
            </a:extLst>
          </p:cNvPr>
          <p:cNvSpPr>
            <a:spLocks noGrp="1"/>
          </p:cNvSpPr>
          <p:nvPr>
            <p:ph type="title"/>
          </p:nvPr>
        </p:nvSpPr>
        <p:spPr/>
        <p:txBody>
          <a:bodyPr>
            <a:normAutofit fontScale="90000"/>
          </a:bodyPr>
          <a:lstStyle/>
          <a:p>
            <a:r>
              <a:rPr lang="nb-NO" dirty="0"/>
              <a:t>Gjennomføring – operativ håndtering</a:t>
            </a:r>
            <a:br>
              <a:rPr lang="nb-NO" dirty="0"/>
            </a:br>
            <a:endParaRPr lang="nb-NO" dirty="0"/>
          </a:p>
        </p:txBody>
      </p:sp>
      <p:sp>
        <p:nvSpPr>
          <p:cNvPr id="3" name="Plassholder for innhold 2">
            <a:extLst>
              <a:ext uri="{FF2B5EF4-FFF2-40B4-BE49-F238E27FC236}">
                <a16:creationId xmlns:a16="http://schemas.microsoft.com/office/drawing/2014/main" id="{22E11DB8-F496-4DB3-A45B-80A98CCAC223}"/>
              </a:ext>
            </a:extLst>
          </p:cNvPr>
          <p:cNvSpPr>
            <a:spLocks noGrp="1"/>
          </p:cNvSpPr>
          <p:nvPr>
            <p:ph idx="1"/>
          </p:nvPr>
        </p:nvSpPr>
        <p:spPr/>
        <p:txBody>
          <a:bodyPr vert="horz" lIns="7200" tIns="0" rIns="0" bIns="0" rtlCol="0" anchor="t">
            <a:noAutofit/>
          </a:bodyPr>
          <a:lstStyle/>
          <a:p>
            <a:pPr marL="0" indent="0">
              <a:buNone/>
            </a:pPr>
            <a:endParaRPr lang="nb-NO" b="1" dirty="0"/>
          </a:p>
          <a:p>
            <a:pPr marL="0" indent="0">
              <a:buNone/>
            </a:pPr>
            <a:r>
              <a:rPr lang="nb-NO" sz="1200" b="1" dirty="0"/>
              <a:t>Utdrag fra risikoanalyse RA-2024-1090  </a:t>
            </a:r>
          </a:p>
          <a:p>
            <a:pPr marL="0" indent="0">
              <a:buNone/>
            </a:pPr>
            <a:r>
              <a:rPr lang="nb-NO" sz="1200" dirty="0"/>
              <a:t>Tiltak 1:</a:t>
            </a:r>
          </a:p>
          <a:p>
            <a:pPr marL="0" indent="0">
              <a:lnSpc>
                <a:spcPct val="100000"/>
              </a:lnSpc>
              <a:buNone/>
            </a:pPr>
            <a:r>
              <a:rPr lang="nb-NO" sz="1200" dirty="0"/>
              <a:t>Den felles vurderingen bør baseres på dagens beste praksis. </a:t>
            </a:r>
          </a:p>
          <a:p>
            <a:pPr marL="0" indent="0">
              <a:lnSpc>
                <a:spcPct val="100000"/>
              </a:lnSpc>
              <a:buNone/>
            </a:pPr>
            <a:r>
              <a:rPr lang="nb-NO" sz="1200" dirty="0"/>
              <a:t>Vurdering av tiltaket: Analysegruppen har vurdert muligheten for at et slikt tiltak kan føre til stopp og forsinkelser i trafikken på grunn av tiden det vil ta å utføre gjennomgang av sjekklisten. </a:t>
            </a:r>
          </a:p>
          <a:p>
            <a:pPr marL="0" indent="0">
              <a:lnSpc>
                <a:spcPct val="100000"/>
              </a:lnSpc>
              <a:buNone/>
            </a:pPr>
            <a:r>
              <a:rPr lang="nb-NO" sz="1200" dirty="0"/>
              <a:t>Analysegruppen vurderer det til at ekstra tidsbruk vil bli minimal når ordningen er vel innarbeidet. I noen tilfeller kan en felles sjekkliste også være tidsbesparende hvis kommunikasjonen flyter godt i stedet for at det går mange telefoner frem og tilbake til fører som i dag. </a:t>
            </a:r>
          </a:p>
          <a:p>
            <a:pPr marL="0" indent="0">
              <a:lnSpc>
                <a:spcPct val="100000"/>
              </a:lnSpc>
              <a:buNone/>
            </a:pPr>
            <a:r>
              <a:rPr lang="nb-NO" sz="1200" dirty="0"/>
              <a:t>Analysegruppen vurderer det til at en slik felles sjekkliste vil bidra til en felles forståelse av risiko ved begrenset kjøring uten virksom ATC.</a:t>
            </a:r>
          </a:p>
          <a:p>
            <a:endParaRPr lang="nb-NO" dirty="0"/>
          </a:p>
        </p:txBody>
      </p:sp>
      <p:sp>
        <p:nvSpPr>
          <p:cNvPr id="4" name="Plassholder for bunntekst 3">
            <a:extLst>
              <a:ext uri="{FF2B5EF4-FFF2-40B4-BE49-F238E27FC236}">
                <a16:creationId xmlns:a16="http://schemas.microsoft.com/office/drawing/2014/main" id="{5C98CA94-2850-324E-3919-826EC8A55B32}"/>
              </a:ext>
            </a:extLst>
          </p:cNvPr>
          <p:cNvSpPr>
            <a:spLocks noGrp="1"/>
          </p:cNvSpPr>
          <p:nvPr>
            <p:ph type="ftr" sz="quarter" idx="11"/>
          </p:nvPr>
        </p:nvSpPr>
        <p:spPr/>
        <p:txBody>
          <a:bodyPr/>
          <a:lstStyle/>
          <a:p>
            <a:endParaRPr lang="nb-NO"/>
          </a:p>
        </p:txBody>
      </p:sp>
      <p:sp>
        <p:nvSpPr>
          <p:cNvPr id="5" name="Plassholder for lysbildenummer 4">
            <a:extLst>
              <a:ext uri="{FF2B5EF4-FFF2-40B4-BE49-F238E27FC236}">
                <a16:creationId xmlns:a16="http://schemas.microsoft.com/office/drawing/2014/main" id="{94DF802A-E92D-BC36-820F-22F3733C5938}"/>
              </a:ext>
            </a:extLst>
          </p:cNvPr>
          <p:cNvSpPr>
            <a:spLocks noGrp="1"/>
          </p:cNvSpPr>
          <p:nvPr>
            <p:ph type="sldNum" sz="quarter" idx="12"/>
          </p:nvPr>
        </p:nvSpPr>
        <p:spPr/>
        <p:txBody>
          <a:bodyPr/>
          <a:lstStyle/>
          <a:p>
            <a:fld id="{EC31CAF0-2D2C-49BF-92D2-01D14BD4F728}" type="slidenum">
              <a:rPr lang="nb-NO" smtClean="0"/>
              <a:t>4</a:t>
            </a:fld>
            <a:endParaRPr lang="nb-NO"/>
          </a:p>
        </p:txBody>
      </p:sp>
    </p:spTree>
    <p:extLst>
      <p:ext uri="{BB962C8B-B14F-4D97-AF65-F5344CB8AC3E}">
        <p14:creationId xmlns:p14="http://schemas.microsoft.com/office/powerpoint/2010/main" val="16677391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B9A128A1-D46F-387B-27C8-441044C8CEAA}"/>
              </a:ext>
            </a:extLst>
          </p:cNvPr>
          <p:cNvSpPr>
            <a:spLocks noGrp="1"/>
          </p:cNvSpPr>
          <p:nvPr>
            <p:ph type="title"/>
          </p:nvPr>
        </p:nvSpPr>
        <p:spPr/>
        <p:txBody>
          <a:bodyPr>
            <a:normAutofit fontScale="90000"/>
          </a:bodyPr>
          <a:lstStyle/>
          <a:p>
            <a:r>
              <a:rPr lang="nb-NO" dirty="0"/>
              <a:t>Gjennomføring – operativ håndtering</a:t>
            </a:r>
            <a:br>
              <a:rPr lang="nb-NO" dirty="0"/>
            </a:br>
            <a:endParaRPr lang="nb-NO" dirty="0"/>
          </a:p>
        </p:txBody>
      </p:sp>
      <p:sp>
        <p:nvSpPr>
          <p:cNvPr id="3" name="Plassholder for innhold 2">
            <a:extLst>
              <a:ext uri="{FF2B5EF4-FFF2-40B4-BE49-F238E27FC236}">
                <a16:creationId xmlns:a16="http://schemas.microsoft.com/office/drawing/2014/main" id="{906AC0C6-BF4A-70D5-6E35-43A64B835B2F}"/>
              </a:ext>
            </a:extLst>
          </p:cNvPr>
          <p:cNvSpPr>
            <a:spLocks noGrp="1"/>
          </p:cNvSpPr>
          <p:nvPr>
            <p:ph idx="1"/>
          </p:nvPr>
        </p:nvSpPr>
        <p:spPr>
          <a:xfrm>
            <a:off x="566253" y="721896"/>
            <a:ext cx="7061768" cy="3998022"/>
          </a:xfrm>
        </p:spPr>
        <p:txBody>
          <a:bodyPr/>
          <a:lstStyle/>
          <a:p>
            <a:pPr marL="0" indent="0">
              <a:buNone/>
            </a:pPr>
            <a:r>
              <a:rPr lang="nb-NO" sz="1200" b="1" dirty="0"/>
              <a:t>Utfylling av formularet/dokumentering av vurderingene:</a:t>
            </a:r>
          </a:p>
          <a:p>
            <a:pPr>
              <a:lnSpc>
                <a:spcPct val="100000"/>
              </a:lnSpc>
            </a:pPr>
            <a:r>
              <a:rPr lang="nb-NO" sz="1200" dirty="0"/>
              <a:t>Det er ikke lagt føringer for hvilken funksjon i trafikkstyringssentralen (TSS) som skal fylle ut formularet. Det vil være naturlig for foretaket å kontakte vaktleder, men togleder besvarer noen ganger denne telefonen og kan håndtere henvendelsen. </a:t>
            </a:r>
          </a:p>
          <a:p>
            <a:pPr>
              <a:lnSpc>
                <a:spcPct val="100000"/>
              </a:lnSpc>
            </a:pPr>
            <a:r>
              <a:rPr lang="nb-NO" sz="1200" dirty="0"/>
              <a:t>For foretaket er det normalt transportledelse som dokumenterer vurderingen og har kontakt med TSS. </a:t>
            </a:r>
          </a:p>
          <a:p>
            <a:pPr>
              <a:lnSpc>
                <a:spcPct val="100000"/>
              </a:lnSpc>
            </a:pPr>
            <a:r>
              <a:rPr lang="nb-NO" sz="1200" dirty="0"/>
              <a:t>Det stilles ikke krav til at foretak skal benytte formular 34, men vurderingen skal være i henhold til formularets innhold og foretaket skal dokumentere at alle punkter er vurdert i hvert enkelt tilfelle. </a:t>
            </a:r>
          </a:p>
          <a:p>
            <a:pPr marL="0" indent="0">
              <a:buNone/>
            </a:pPr>
            <a:r>
              <a:rPr lang="nb-NO" sz="1200" b="1" dirty="0"/>
              <a:t>Forslag til operativ håndtering: </a:t>
            </a:r>
          </a:p>
          <a:p>
            <a:pPr>
              <a:lnSpc>
                <a:spcPct val="100000"/>
              </a:lnSpc>
            </a:pPr>
            <a:r>
              <a:rPr lang="nb-NO" sz="1200" dirty="0"/>
              <a:t>Fører varsler togleder iht. TJN pkt. 7.34 nr. 2.</a:t>
            </a:r>
          </a:p>
          <a:p>
            <a:pPr>
              <a:lnSpc>
                <a:spcPct val="100000"/>
              </a:lnSpc>
            </a:pPr>
            <a:r>
              <a:rPr lang="nb-NO" sz="1200" dirty="0"/>
              <a:t>Deretter pågår to parallelle prosesser:</a:t>
            </a:r>
          </a:p>
          <a:p>
            <a:pPr lvl="1"/>
            <a:r>
              <a:rPr lang="nb-NO" sz="1200" dirty="0"/>
              <a:t>Foretaket og fører gjør sine vurderinger </a:t>
            </a:r>
          </a:p>
          <a:p>
            <a:pPr lvl="1"/>
            <a:r>
              <a:rPr lang="nb-NO" sz="1200" dirty="0"/>
              <a:t>TSS gjør sine vurderinger</a:t>
            </a:r>
          </a:p>
          <a:p>
            <a:pPr>
              <a:lnSpc>
                <a:spcPct val="100000"/>
              </a:lnSpc>
            </a:pPr>
            <a:r>
              <a:rPr lang="nb-NO" sz="1200" dirty="0"/>
              <a:t>Foretaket og TSS gjennomgår vurderingene i fellesskap.</a:t>
            </a:r>
          </a:p>
          <a:p>
            <a:pPr>
              <a:lnSpc>
                <a:spcPct val="100000"/>
              </a:lnSpc>
            </a:pPr>
            <a:r>
              <a:rPr lang="nb-NO" sz="1200" dirty="0"/>
              <a:t>Togleder gir fører tillatelse til å gjenoppta kjøringen (TJN 7.1 nr. 3), eller gir andre instruksjoner avhengig av vurderingen.</a:t>
            </a:r>
          </a:p>
          <a:p>
            <a:pPr marL="378000" lvl="2" indent="0">
              <a:buNone/>
            </a:pPr>
            <a:endParaRPr lang="nb-NO" dirty="0"/>
          </a:p>
        </p:txBody>
      </p:sp>
      <p:sp>
        <p:nvSpPr>
          <p:cNvPr id="4" name="Plassholder for bunntekst 3">
            <a:extLst>
              <a:ext uri="{FF2B5EF4-FFF2-40B4-BE49-F238E27FC236}">
                <a16:creationId xmlns:a16="http://schemas.microsoft.com/office/drawing/2014/main" id="{219996C4-7AF4-D6CE-C9B5-8F4F2BD3EFBF}"/>
              </a:ext>
            </a:extLst>
          </p:cNvPr>
          <p:cNvSpPr>
            <a:spLocks noGrp="1"/>
          </p:cNvSpPr>
          <p:nvPr>
            <p:ph type="ftr" sz="quarter" idx="11"/>
          </p:nvPr>
        </p:nvSpPr>
        <p:spPr/>
        <p:txBody>
          <a:bodyPr/>
          <a:lstStyle/>
          <a:p>
            <a:endParaRPr lang="nb-NO"/>
          </a:p>
        </p:txBody>
      </p:sp>
      <p:sp>
        <p:nvSpPr>
          <p:cNvPr id="5" name="Plassholder for lysbildenummer 4">
            <a:extLst>
              <a:ext uri="{FF2B5EF4-FFF2-40B4-BE49-F238E27FC236}">
                <a16:creationId xmlns:a16="http://schemas.microsoft.com/office/drawing/2014/main" id="{10782D40-A567-CB51-A045-F89B1AEA6499}"/>
              </a:ext>
            </a:extLst>
          </p:cNvPr>
          <p:cNvSpPr>
            <a:spLocks noGrp="1"/>
          </p:cNvSpPr>
          <p:nvPr>
            <p:ph type="sldNum" sz="quarter" idx="12"/>
          </p:nvPr>
        </p:nvSpPr>
        <p:spPr/>
        <p:txBody>
          <a:bodyPr/>
          <a:lstStyle/>
          <a:p>
            <a:fld id="{EC31CAF0-2D2C-49BF-92D2-01D14BD4F728}" type="slidenum">
              <a:rPr lang="nb-NO" smtClean="0"/>
              <a:t>5</a:t>
            </a:fld>
            <a:endParaRPr lang="nb-NO"/>
          </a:p>
        </p:txBody>
      </p:sp>
    </p:spTree>
    <p:extLst>
      <p:ext uri="{BB962C8B-B14F-4D97-AF65-F5344CB8AC3E}">
        <p14:creationId xmlns:p14="http://schemas.microsoft.com/office/powerpoint/2010/main" val="19855856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lassholder for innhold 6">
            <a:extLst>
              <a:ext uri="{FF2B5EF4-FFF2-40B4-BE49-F238E27FC236}">
                <a16:creationId xmlns:a16="http://schemas.microsoft.com/office/drawing/2014/main" id="{5CA4D844-E228-97A0-6D93-265FA8163BA5}"/>
              </a:ext>
            </a:extLst>
          </p:cNvPr>
          <p:cNvPicPr>
            <a:picLocks noGrp="1" noChangeAspect="1"/>
          </p:cNvPicPr>
          <p:nvPr>
            <p:ph sz="half" idx="2"/>
          </p:nvPr>
        </p:nvPicPr>
        <p:blipFill>
          <a:blip r:embed="rId2"/>
          <a:stretch>
            <a:fillRect/>
          </a:stretch>
        </p:blipFill>
        <p:spPr>
          <a:xfrm>
            <a:off x="4732533" y="955530"/>
            <a:ext cx="3664461" cy="3527425"/>
          </a:xfrm>
        </p:spPr>
      </p:pic>
      <p:sp>
        <p:nvSpPr>
          <p:cNvPr id="25" name="Ellipse 24">
            <a:extLst>
              <a:ext uri="{FF2B5EF4-FFF2-40B4-BE49-F238E27FC236}">
                <a16:creationId xmlns:a16="http://schemas.microsoft.com/office/drawing/2014/main" id="{A421303D-209B-B543-AF29-E018548016E5}"/>
              </a:ext>
            </a:extLst>
          </p:cNvPr>
          <p:cNvSpPr/>
          <p:nvPr/>
        </p:nvSpPr>
        <p:spPr>
          <a:xfrm>
            <a:off x="4621513" y="1606716"/>
            <a:ext cx="1276705" cy="324548"/>
          </a:xfrm>
          <a:prstGeom prst="ellipse">
            <a:avLst/>
          </a:prstGeom>
          <a:no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0" name="Tittel 9">
            <a:extLst>
              <a:ext uri="{FF2B5EF4-FFF2-40B4-BE49-F238E27FC236}">
                <a16:creationId xmlns:a16="http://schemas.microsoft.com/office/drawing/2014/main" id="{9891A648-CA01-F0B3-5764-E8CE45D80075}"/>
              </a:ext>
            </a:extLst>
          </p:cNvPr>
          <p:cNvSpPr>
            <a:spLocks noGrp="1"/>
          </p:cNvSpPr>
          <p:nvPr>
            <p:ph type="title"/>
          </p:nvPr>
        </p:nvSpPr>
        <p:spPr/>
        <p:txBody>
          <a:bodyPr>
            <a:normAutofit/>
          </a:bodyPr>
          <a:lstStyle/>
          <a:p>
            <a:r>
              <a:rPr lang="nb-NO" sz="2000" dirty="0"/>
              <a:t>Formular 34 - veiledning</a:t>
            </a:r>
          </a:p>
        </p:txBody>
      </p:sp>
      <p:sp>
        <p:nvSpPr>
          <p:cNvPr id="3" name="Plassholder for innhold 2">
            <a:extLst>
              <a:ext uri="{FF2B5EF4-FFF2-40B4-BE49-F238E27FC236}">
                <a16:creationId xmlns:a16="http://schemas.microsoft.com/office/drawing/2014/main" id="{FB17D2CD-A034-40BC-ADAD-59A491101519}"/>
              </a:ext>
            </a:extLst>
          </p:cNvPr>
          <p:cNvSpPr>
            <a:spLocks noGrp="1"/>
          </p:cNvSpPr>
          <p:nvPr>
            <p:ph sz="half" idx="1"/>
          </p:nvPr>
        </p:nvSpPr>
        <p:spPr>
          <a:xfrm>
            <a:off x="566669" y="955530"/>
            <a:ext cx="3844800" cy="3527425"/>
          </a:xfrm>
        </p:spPr>
        <p:txBody>
          <a:bodyPr/>
          <a:lstStyle/>
          <a:p>
            <a:pPr>
              <a:lnSpc>
                <a:spcPct val="100000"/>
              </a:lnSpc>
            </a:pPr>
            <a:r>
              <a:rPr lang="nb-NO" sz="1200" dirty="0"/>
              <a:t>Sjekkliste ID: klokkeslett, f. eks. 1608. </a:t>
            </a:r>
          </a:p>
          <a:p>
            <a:pPr>
              <a:lnSpc>
                <a:spcPct val="100000"/>
              </a:lnSpc>
            </a:pPr>
            <a:r>
              <a:rPr lang="nb-NO" sz="1200" dirty="0"/>
              <a:t>Avviksregistreringsnummer: vil avhenge av hvilket system som benyttes. For togledelse benyttes HL-ID.</a:t>
            </a:r>
          </a:p>
          <a:p>
            <a:pPr>
              <a:lnSpc>
                <a:spcPct val="100000"/>
              </a:lnSpc>
            </a:pPr>
            <a:r>
              <a:rPr lang="nb-NO" sz="1200" dirty="0"/>
              <a:t>Individnummer oppgis av foretaket.</a:t>
            </a:r>
          </a:p>
          <a:p>
            <a:pPr>
              <a:lnSpc>
                <a:spcPct val="100000"/>
              </a:lnSpc>
            </a:pPr>
            <a:r>
              <a:rPr lang="nb-NO" sz="1200" dirty="0"/>
              <a:t>Dersom punktet ikke er relevant for den enkelte vurderingen, krysses det av for «JA» under risikoaksept. Ikke relevant = risiko er akseptabel.</a:t>
            </a:r>
          </a:p>
          <a:p>
            <a:pPr marL="188550" lvl="1" indent="0">
              <a:buNone/>
            </a:pPr>
            <a:r>
              <a:rPr lang="nb-NO" sz="1200" dirty="0"/>
              <a:t>Kompenserende tiltak er normalt ny eller ekstra tilsatt fører, se også formularets side 2:</a:t>
            </a:r>
          </a:p>
          <a:p>
            <a:pPr marL="0" indent="0">
              <a:buNone/>
            </a:pPr>
            <a:r>
              <a:rPr lang="nb-NO" sz="1200" dirty="0"/>
              <a:t>	</a:t>
            </a:r>
          </a:p>
          <a:p>
            <a:endParaRPr lang="nb-NO" dirty="0"/>
          </a:p>
          <a:p>
            <a:pPr lvl="1">
              <a:buFont typeface="Arial" panose="020B0604020202020204" pitchFamily="34" charset="0"/>
              <a:buChar char="•"/>
            </a:pPr>
            <a:endParaRPr lang="nb-NO" dirty="0"/>
          </a:p>
          <a:p>
            <a:pPr marL="198000" lvl="1" indent="0">
              <a:buNone/>
            </a:pPr>
            <a:endParaRPr lang="nb-NO" dirty="0"/>
          </a:p>
          <a:p>
            <a:pPr marL="9450" indent="0">
              <a:buNone/>
            </a:pPr>
            <a:r>
              <a:rPr lang="nb-NO" dirty="0"/>
              <a:t> </a:t>
            </a:r>
          </a:p>
          <a:p>
            <a:endParaRPr lang="nb-NO" dirty="0"/>
          </a:p>
          <a:p>
            <a:endParaRPr lang="nb-NO" dirty="0"/>
          </a:p>
        </p:txBody>
      </p:sp>
      <p:sp>
        <p:nvSpPr>
          <p:cNvPr id="5" name="Plassholder for lysbildenummer 4">
            <a:extLst>
              <a:ext uri="{FF2B5EF4-FFF2-40B4-BE49-F238E27FC236}">
                <a16:creationId xmlns:a16="http://schemas.microsoft.com/office/drawing/2014/main" id="{6A49F3F0-355E-4CB2-B8EC-D842492F7F42}"/>
              </a:ext>
            </a:extLst>
          </p:cNvPr>
          <p:cNvSpPr>
            <a:spLocks noGrp="1"/>
          </p:cNvSpPr>
          <p:nvPr>
            <p:ph type="sldNum" sz="quarter" idx="12"/>
          </p:nvPr>
        </p:nvSpPr>
        <p:spPr/>
        <p:txBody>
          <a:bodyPr/>
          <a:lstStyle/>
          <a:p>
            <a:fld id="{EC31CAF0-2D2C-49BF-92D2-01D14BD4F728}" type="slidenum">
              <a:rPr lang="nb-NO" smtClean="0"/>
              <a:t>6</a:t>
            </a:fld>
            <a:endParaRPr lang="nb-NO"/>
          </a:p>
        </p:txBody>
      </p:sp>
      <p:sp>
        <p:nvSpPr>
          <p:cNvPr id="26" name="Ellipse 25">
            <a:extLst>
              <a:ext uri="{FF2B5EF4-FFF2-40B4-BE49-F238E27FC236}">
                <a16:creationId xmlns:a16="http://schemas.microsoft.com/office/drawing/2014/main" id="{DE38D720-AF6E-1D50-2C91-C9414CE08CBA}"/>
              </a:ext>
            </a:extLst>
          </p:cNvPr>
          <p:cNvSpPr/>
          <p:nvPr/>
        </p:nvSpPr>
        <p:spPr>
          <a:xfrm>
            <a:off x="6439301" y="1547543"/>
            <a:ext cx="1026902" cy="383721"/>
          </a:xfrm>
          <a:prstGeom prst="ellipse">
            <a:avLst/>
          </a:prstGeom>
          <a:no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7" name="Ellipse 26">
            <a:extLst>
              <a:ext uri="{FF2B5EF4-FFF2-40B4-BE49-F238E27FC236}">
                <a16:creationId xmlns:a16="http://schemas.microsoft.com/office/drawing/2014/main" id="{ABA34AA1-4A36-8ECA-AEF2-431ACC08B6AA}"/>
              </a:ext>
            </a:extLst>
          </p:cNvPr>
          <p:cNvSpPr/>
          <p:nvPr/>
        </p:nvSpPr>
        <p:spPr>
          <a:xfrm>
            <a:off x="6362299" y="2455185"/>
            <a:ext cx="750771" cy="383722"/>
          </a:xfrm>
          <a:prstGeom prst="ellipse">
            <a:avLst/>
          </a:prstGeom>
          <a:no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29" name="Bilde 28">
            <a:extLst>
              <a:ext uri="{FF2B5EF4-FFF2-40B4-BE49-F238E27FC236}">
                <a16:creationId xmlns:a16="http://schemas.microsoft.com/office/drawing/2014/main" id="{EA93BDAC-9CA3-4940-715F-7FAC56E03440}"/>
              </a:ext>
            </a:extLst>
          </p:cNvPr>
          <p:cNvPicPr>
            <a:picLocks noChangeAspect="1"/>
          </p:cNvPicPr>
          <p:nvPr/>
        </p:nvPicPr>
        <p:blipFill>
          <a:blip r:embed="rId3"/>
          <a:stretch>
            <a:fillRect/>
          </a:stretch>
        </p:blipFill>
        <p:spPr>
          <a:xfrm>
            <a:off x="566669" y="3351688"/>
            <a:ext cx="4005331" cy="912540"/>
          </a:xfrm>
          <a:prstGeom prst="rect">
            <a:avLst/>
          </a:prstGeom>
        </p:spPr>
      </p:pic>
      <p:sp>
        <p:nvSpPr>
          <p:cNvPr id="30" name="Ellipse 29">
            <a:extLst>
              <a:ext uri="{FF2B5EF4-FFF2-40B4-BE49-F238E27FC236}">
                <a16:creationId xmlns:a16="http://schemas.microsoft.com/office/drawing/2014/main" id="{59A6D118-DCDF-79A7-81C7-598ECF257BE3}"/>
              </a:ext>
            </a:extLst>
          </p:cNvPr>
          <p:cNvSpPr/>
          <p:nvPr/>
        </p:nvSpPr>
        <p:spPr>
          <a:xfrm>
            <a:off x="6289158" y="3093018"/>
            <a:ext cx="1801828" cy="517339"/>
          </a:xfrm>
          <a:prstGeom prst="ellipse">
            <a:avLst/>
          </a:prstGeom>
          <a:no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Tree>
    <p:extLst>
      <p:ext uri="{BB962C8B-B14F-4D97-AF65-F5344CB8AC3E}">
        <p14:creationId xmlns:p14="http://schemas.microsoft.com/office/powerpoint/2010/main" val="42859082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lassholder for innhold 7">
            <a:extLst>
              <a:ext uri="{FF2B5EF4-FFF2-40B4-BE49-F238E27FC236}">
                <a16:creationId xmlns:a16="http://schemas.microsoft.com/office/drawing/2014/main" id="{2F3A7108-4033-1389-F902-4F174EE860F6}"/>
              </a:ext>
            </a:extLst>
          </p:cNvPr>
          <p:cNvPicPr>
            <a:picLocks noGrp="1" noChangeAspect="1"/>
          </p:cNvPicPr>
          <p:nvPr>
            <p:ph sz="half" idx="2"/>
          </p:nvPr>
        </p:nvPicPr>
        <p:blipFill>
          <a:blip r:embed="rId2"/>
          <a:stretch>
            <a:fillRect/>
          </a:stretch>
        </p:blipFill>
        <p:spPr>
          <a:xfrm>
            <a:off x="4713745" y="1249049"/>
            <a:ext cx="3844925" cy="2994869"/>
          </a:xfrm>
        </p:spPr>
      </p:pic>
      <p:sp>
        <p:nvSpPr>
          <p:cNvPr id="10" name="Tittel 9">
            <a:extLst>
              <a:ext uri="{FF2B5EF4-FFF2-40B4-BE49-F238E27FC236}">
                <a16:creationId xmlns:a16="http://schemas.microsoft.com/office/drawing/2014/main" id="{9891A648-CA01-F0B3-5764-E8CE45D80075}"/>
              </a:ext>
            </a:extLst>
          </p:cNvPr>
          <p:cNvSpPr>
            <a:spLocks noGrp="1"/>
          </p:cNvSpPr>
          <p:nvPr>
            <p:ph type="title"/>
          </p:nvPr>
        </p:nvSpPr>
        <p:spPr/>
        <p:txBody>
          <a:bodyPr anchor="ctr">
            <a:normAutofit/>
          </a:bodyPr>
          <a:lstStyle/>
          <a:p>
            <a:r>
              <a:rPr lang="nb-NO" sz="2000" dirty="0"/>
              <a:t>Formular 34 - veiledning</a:t>
            </a:r>
          </a:p>
        </p:txBody>
      </p:sp>
      <p:sp>
        <p:nvSpPr>
          <p:cNvPr id="3" name="Plassholder for innhold 2">
            <a:extLst>
              <a:ext uri="{FF2B5EF4-FFF2-40B4-BE49-F238E27FC236}">
                <a16:creationId xmlns:a16="http://schemas.microsoft.com/office/drawing/2014/main" id="{FB17D2CD-A034-40BC-ADAD-59A491101519}"/>
              </a:ext>
            </a:extLst>
          </p:cNvPr>
          <p:cNvSpPr>
            <a:spLocks noGrp="1"/>
          </p:cNvSpPr>
          <p:nvPr>
            <p:ph sz="half" idx="1"/>
          </p:nvPr>
        </p:nvSpPr>
        <p:spPr>
          <a:xfrm>
            <a:off x="566669" y="721895"/>
            <a:ext cx="3844800" cy="4049178"/>
          </a:xfrm>
        </p:spPr>
        <p:txBody>
          <a:bodyPr>
            <a:normAutofit fontScale="25000" lnSpcReduction="20000"/>
          </a:bodyPr>
          <a:lstStyle/>
          <a:p>
            <a:endParaRPr lang="nb-NO" sz="1200" dirty="0"/>
          </a:p>
          <a:p>
            <a:pPr>
              <a:lnSpc>
                <a:spcPct val="120000"/>
              </a:lnSpc>
            </a:pPr>
            <a:endParaRPr lang="nb-NO" sz="4800" dirty="0"/>
          </a:p>
          <a:p>
            <a:pPr>
              <a:lnSpc>
                <a:spcPct val="120000"/>
              </a:lnSpc>
            </a:pPr>
            <a:r>
              <a:rPr lang="nb-NO" sz="4800" dirty="0"/>
              <a:t>TJN pkt. 7.30 nr. 4 bokstav e), stiller krav til at fører stiller inn takhastighet ved ekstraordinær nedsatt hastighet:</a:t>
            </a:r>
          </a:p>
          <a:p>
            <a:pPr marL="198000" lvl="1" indent="0">
              <a:lnSpc>
                <a:spcPct val="120000"/>
              </a:lnSpc>
              <a:buNone/>
            </a:pPr>
            <a:r>
              <a:rPr lang="nb-NO" sz="4800" dirty="0"/>
              <a:t>Framføring uten virksom ATC tillates ikke i bestemmelsen (TJN 7.30). Dette medfører at tog ikke kan framføres over feil, tog må berges eller at bestemmelse må fravikes for å løse opp eller unngå fastlåst trafikksituasjon (evt. fare for liv/helse). </a:t>
            </a:r>
          </a:p>
          <a:p>
            <a:pPr>
              <a:lnSpc>
                <a:spcPct val="120000"/>
              </a:lnSpc>
            </a:pPr>
            <a:r>
              <a:rPr lang="nb-NO" sz="4800" dirty="0"/>
              <a:t>Informasjon om stasjoner med mulighet for samtidig innkjøring (SJN 2.12, fotnote 1), kan gis fører i samme samtale som togleder gir tillatelse (ref. TJN 7.1 nr. 3) til å gjenoppta kjøringen. Foretaket dokumenterer at punktet er vurdert. </a:t>
            </a:r>
          </a:p>
          <a:p>
            <a:pPr marL="188550" lvl="1" indent="0">
              <a:lnSpc>
                <a:spcPct val="120000"/>
              </a:lnSpc>
              <a:spcAft>
                <a:spcPts val="1000"/>
              </a:spcAft>
              <a:buNone/>
            </a:pPr>
            <a:endParaRPr lang="nb-NO" sz="4800" dirty="0">
              <a:highlight>
                <a:srgbClr val="FFFF00"/>
              </a:highlight>
            </a:endParaRPr>
          </a:p>
          <a:p>
            <a:endParaRPr lang="nb-NO" sz="1200" dirty="0"/>
          </a:p>
          <a:p>
            <a:pPr marL="198000" lvl="1" indent="0">
              <a:buNone/>
            </a:pPr>
            <a:endParaRPr lang="nb-NO" sz="1400" dirty="0"/>
          </a:p>
          <a:p>
            <a:pPr marL="198000" lvl="1" indent="0">
              <a:buNone/>
            </a:pPr>
            <a:endParaRPr lang="nb-NO" sz="1400" dirty="0"/>
          </a:p>
          <a:p>
            <a:pPr marL="9450" indent="0">
              <a:buNone/>
            </a:pPr>
            <a:r>
              <a:rPr lang="nb-NO" dirty="0"/>
              <a:t> </a:t>
            </a:r>
          </a:p>
          <a:p>
            <a:endParaRPr lang="nb-NO" dirty="0"/>
          </a:p>
          <a:p>
            <a:endParaRPr lang="nb-NO" dirty="0"/>
          </a:p>
        </p:txBody>
      </p:sp>
      <p:sp>
        <p:nvSpPr>
          <p:cNvPr id="27" name="Footer Placeholder 4">
            <a:extLst>
              <a:ext uri="{FF2B5EF4-FFF2-40B4-BE49-F238E27FC236}">
                <a16:creationId xmlns:a16="http://schemas.microsoft.com/office/drawing/2014/main" id="{9655037A-6F71-39A5-F337-54B8C09F793A}"/>
              </a:ext>
            </a:extLst>
          </p:cNvPr>
          <p:cNvSpPr>
            <a:spLocks noGrp="1"/>
          </p:cNvSpPr>
          <p:nvPr>
            <p:ph type="ftr" sz="quarter" idx="11"/>
          </p:nvPr>
        </p:nvSpPr>
        <p:spPr/>
        <p:txBody>
          <a:bodyPr/>
          <a:lstStyle/>
          <a:p>
            <a:endParaRPr lang="nb-NO" dirty="0"/>
          </a:p>
        </p:txBody>
      </p:sp>
      <p:sp>
        <p:nvSpPr>
          <p:cNvPr id="5" name="Plassholder for lysbildenummer 4">
            <a:extLst>
              <a:ext uri="{FF2B5EF4-FFF2-40B4-BE49-F238E27FC236}">
                <a16:creationId xmlns:a16="http://schemas.microsoft.com/office/drawing/2014/main" id="{6A49F3F0-355E-4CB2-B8EC-D842492F7F42}"/>
              </a:ext>
            </a:extLst>
          </p:cNvPr>
          <p:cNvSpPr>
            <a:spLocks noGrp="1"/>
          </p:cNvSpPr>
          <p:nvPr>
            <p:ph type="sldNum" sz="quarter" idx="12"/>
          </p:nvPr>
        </p:nvSpPr>
        <p:spPr/>
        <p:txBody>
          <a:bodyPr anchor="ctr">
            <a:normAutofit/>
          </a:bodyPr>
          <a:lstStyle/>
          <a:p>
            <a:pPr>
              <a:spcAft>
                <a:spcPts val="600"/>
              </a:spcAft>
            </a:pPr>
            <a:fld id="{EC31CAF0-2D2C-49BF-92D2-01D14BD4F728}" type="slidenum">
              <a:rPr lang="nb-NO" smtClean="0"/>
              <a:pPr>
                <a:spcAft>
                  <a:spcPts val="600"/>
                </a:spcAft>
              </a:pPr>
              <a:t>7</a:t>
            </a:fld>
            <a:endParaRPr lang="nb-NO"/>
          </a:p>
        </p:txBody>
      </p:sp>
      <p:sp>
        <p:nvSpPr>
          <p:cNvPr id="7" name="Ellipse 6">
            <a:extLst>
              <a:ext uri="{FF2B5EF4-FFF2-40B4-BE49-F238E27FC236}">
                <a16:creationId xmlns:a16="http://schemas.microsoft.com/office/drawing/2014/main" id="{73A64591-4671-EDF2-ADBC-A5AFEF4E91C7}"/>
              </a:ext>
            </a:extLst>
          </p:cNvPr>
          <p:cNvSpPr/>
          <p:nvPr/>
        </p:nvSpPr>
        <p:spPr>
          <a:xfrm>
            <a:off x="4495702" y="1438963"/>
            <a:ext cx="1276705" cy="383721"/>
          </a:xfrm>
          <a:prstGeom prst="ellipse">
            <a:avLst/>
          </a:prstGeom>
          <a:no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1" name="Ellipse 10">
            <a:extLst>
              <a:ext uri="{FF2B5EF4-FFF2-40B4-BE49-F238E27FC236}">
                <a16:creationId xmlns:a16="http://schemas.microsoft.com/office/drawing/2014/main" id="{DB8C1C81-EBF8-874E-69D6-C87289698F6C}"/>
              </a:ext>
            </a:extLst>
          </p:cNvPr>
          <p:cNvSpPr/>
          <p:nvPr/>
        </p:nvSpPr>
        <p:spPr>
          <a:xfrm>
            <a:off x="4345806" y="2497756"/>
            <a:ext cx="1726282" cy="713067"/>
          </a:xfrm>
          <a:prstGeom prst="ellipse">
            <a:avLst/>
          </a:prstGeom>
          <a:no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Tree>
    <p:extLst>
      <p:ext uri="{BB962C8B-B14F-4D97-AF65-F5344CB8AC3E}">
        <p14:creationId xmlns:p14="http://schemas.microsoft.com/office/powerpoint/2010/main" val="16952900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lassholder for innhold 4">
            <a:extLst>
              <a:ext uri="{FF2B5EF4-FFF2-40B4-BE49-F238E27FC236}">
                <a16:creationId xmlns:a16="http://schemas.microsoft.com/office/drawing/2014/main" id="{5C52B650-5E46-BD7C-8D27-3B4C5ED486ED}"/>
              </a:ext>
            </a:extLst>
          </p:cNvPr>
          <p:cNvPicPr>
            <a:picLocks noGrp="1" noChangeAspect="1"/>
          </p:cNvPicPr>
          <p:nvPr>
            <p:ph sz="half" idx="2"/>
          </p:nvPr>
        </p:nvPicPr>
        <p:blipFill>
          <a:blip r:embed="rId2"/>
          <a:stretch>
            <a:fillRect/>
          </a:stretch>
        </p:blipFill>
        <p:spPr>
          <a:xfrm>
            <a:off x="4987213" y="671119"/>
            <a:ext cx="3023224" cy="3813569"/>
          </a:xfrm>
        </p:spPr>
      </p:pic>
      <p:sp>
        <p:nvSpPr>
          <p:cNvPr id="7" name="Tittel 6">
            <a:extLst>
              <a:ext uri="{FF2B5EF4-FFF2-40B4-BE49-F238E27FC236}">
                <a16:creationId xmlns:a16="http://schemas.microsoft.com/office/drawing/2014/main" id="{2A4A287C-ECBE-5BDB-7598-9D387A55CB4E}"/>
              </a:ext>
            </a:extLst>
          </p:cNvPr>
          <p:cNvSpPr>
            <a:spLocks noGrp="1"/>
          </p:cNvSpPr>
          <p:nvPr>
            <p:ph type="title"/>
          </p:nvPr>
        </p:nvSpPr>
        <p:spPr/>
        <p:txBody>
          <a:bodyPr/>
          <a:lstStyle/>
          <a:p>
            <a:r>
              <a:rPr lang="nb-NO" sz="2400" dirty="0"/>
              <a:t>Formular 34 - veiledning</a:t>
            </a:r>
            <a:endParaRPr lang="nb-NO" dirty="0"/>
          </a:p>
        </p:txBody>
      </p:sp>
      <p:sp>
        <p:nvSpPr>
          <p:cNvPr id="6" name="Plassholder for lysbildenummer 5">
            <a:extLst>
              <a:ext uri="{FF2B5EF4-FFF2-40B4-BE49-F238E27FC236}">
                <a16:creationId xmlns:a16="http://schemas.microsoft.com/office/drawing/2014/main" id="{33FB3E75-F08F-9904-FAA7-4EB43D731230}"/>
              </a:ext>
            </a:extLst>
          </p:cNvPr>
          <p:cNvSpPr>
            <a:spLocks noGrp="1"/>
          </p:cNvSpPr>
          <p:nvPr>
            <p:ph type="sldNum" sz="quarter" idx="12"/>
          </p:nvPr>
        </p:nvSpPr>
        <p:spPr/>
        <p:txBody>
          <a:bodyPr/>
          <a:lstStyle/>
          <a:p>
            <a:fld id="{EC31CAF0-2D2C-49BF-92D2-01D14BD4F728}" type="slidenum">
              <a:rPr lang="nb-NO" smtClean="0"/>
              <a:t>8</a:t>
            </a:fld>
            <a:endParaRPr lang="nb-NO"/>
          </a:p>
        </p:txBody>
      </p:sp>
      <p:sp>
        <p:nvSpPr>
          <p:cNvPr id="16" name="Plassholder for innhold 15">
            <a:extLst>
              <a:ext uri="{FF2B5EF4-FFF2-40B4-BE49-F238E27FC236}">
                <a16:creationId xmlns:a16="http://schemas.microsoft.com/office/drawing/2014/main" id="{AF25EE5C-AB9F-E380-A074-529F18960865}"/>
              </a:ext>
            </a:extLst>
          </p:cNvPr>
          <p:cNvSpPr>
            <a:spLocks noGrp="1"/>
          </p:cNvSpPr>
          <p:nvPr>
            <p:ph sz="half" idx="1"/>
          </p:nvPr>
        </p:nvSpPr>
        <p:spPr/>
        <p:txBody>
          <a:bodyPr/>
          <a:lstStyle/>
          <a:p>
            <a:pPr>
              <a:lnSpc>
                <a:spcPct val="100000"/>
              </a:lnSpc>
            </a:pPr>
            <a:r>
              <a:rPr lang="nb-NO" sz="1200" dirty="0"/>
              <a:t>Det kan hende det oppdages forhold som ikke er beskrevet i sjekkpunktene. Disse kan noteres under andre faktorer. </a:t>
            </a:r>
          </a:p>
          <a:p>
            <a:pPr>
              <a:lnSpc>
                <a:spcPct val="100000"/>
              </a:lnSpc>
            </a:pPr>
            <a:r>
              <a:rPr lang="nb-NO" sz="1200" dirty="0"/>
              <a:t>Nivå settes når alle sjekkpunkt er gjennomgått, og baseres på antall «JA» under risikoaksept. </a:t>
            </a:r>
          </a:p>
          <a:p>
            <a:pPr>
              <a:lnSpc>
                <a:spcPct val="100000"/>
              </a:lnSpc>
            </a:pPr>
            <a:r>
              <a:rPr lang="nb-NO" sz="1200" dirty="0"/>
              <a:t>Det er naturlig at det er den som ivaretar kontakt med foretaket/TSS som også skriver under på formularet. Navn kan føres digitalt. </a:t>
            </a:r>
          </a:p>
          <a:p>
            <a:pPr>
              <a:lnSpc>
                <a:spcPct val="100000"/>
              </a:lnSpc>
            </a:pPr>
            <a:r>
              <a:rPr lang="nb-NO" sz="1200" dirty="0"/>
              <a:t>Det er åpnet for at annen hastighet kan bestemmes av foretaket ved behov. Denne hastigheten kan ikke overstige 80 km/t.</a:t>
            </a:r>
          </a:p>
          <a:p>
            <a:pPr>
              <a:lnSpc>
                <a:spcPct val="100000"/>
              </a:lnSpc>
            </a:pPr>
            <a:r>
              <a:rPr lang="nb-NO" sz="1200" dirty="0"/>
              <a:t>Ferdig utfylt formular/dokumentasjon av vurdering legges ved registrert sak i system for avvikshåndtering.</a:t>
            </a:r>
          </a:p>
        </p:txBody>
      </p:sp>
      <p:sp>
        <p:nvSpPr>
          <p:cNvPr id="18" name="Ellipse 17">
            <a:extLst>
              <a:ext uri="{FF2B5EF4-FFF2-40B4-BE49-F238E27FC236}">
                <a16:creationId xmlns:a16="http://schemas.microsoft.com/office/drawing/2014/main" id="{FE088C02-E724-7E1C-011F-0CA09BE8EC97}"/>
              </a:ext>
            </a:extLst>
          </p:cNvPr>
          <p:cNvSpPr/>
          <p:nvPr/>
        </p:nvSpPr>
        <p:spPr>
          <a:xfrm>
            <a:off x="4732533" y="1058917"/>
            <a:ext cx="1276705" cy="383721"/>
          </a:xfrm>
          <a:prstGeom prst="ellipse">
            <a:avLst/>
          </a:prstGeom>
          <a:no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9" name="Ellipse 18">
            <a:extLst>
              <a:ext uri="{FF2B5EF4-FFF2-40B4-BE49-F238E27FC236}">
                <a16:creationId xmlns:a16="http://schemas.microsoft.com/office/drawing/2014/main" id="{E17C359A-D1D9-A162-49CE-A73B53E947A6}"/>
              </a:ext>
            </a:extLst>
          </p:cNvPr>
          <p:cNvSpPr/>
          <p:nvPr/>
        </p:nvSpPr>
        <p:spPr>
          <a:xfrm>
            <a:off x="5891836" y="3995663"/>
            <a:ext cx="1455153" cy="540000"/>
          </a:xfrm>
          <a:prstGeom prst="ellipse">
            <a:avLst/>
          </a:prstGeom>
          <a:no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0" name="Ellipse 19">
            <a:extLst>
              <a:ext uri="{FF2B5EF4-FFF2-40B4-BE49-F238E27FC236}">
                <a16:creationId xmlns:a16="http://schemas.microsoft.com/office/drawing/2014/main" id="{C12B5EC9-58ED-5DD8-C420-655AE1E815C2}"/>
              </a:ext>
            </a:extLst>
          </p:cNvPr>
          <p:cNvSpPr/>
          <p:nvPr/>
        </p:nvSpPr>
        <p:spPr>
          <a:xfrm>
            <a:off x="5917501" y="1575153"/>
            <a:ext cx="1276705" cy="383721"/>
          </a:xfrm>
          <a:prstGeom prst="ellipse">
            <a:avLst/>
          </a:prstGeom>
          <a:no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1" name="Ellipse 20">
            <a:extLst>
              <a:ext uri="{FF2B5EF4-FFF2-40B4-BE49-F238E27FC236}">
                <a16:creationId xmlns:a16="http://schemas.microsoft.com/office/drawing/2014/main" id="{76916DEF-40FF-02E5-B104-CC99C7DD6C40}"/>
              </a:ext>
            </a:extLst>
          </p:cNvPr>
          <p:cNvSpPr/>
          <p:nvPr/>
        </p:nvSpPr>
        <p:spPr>
          <a:xfrm>
            <a:off x="5095442" y="3299941"/>
            <a:ext cx="1276705" cy="383721"/>
          </a:xfrm>
          <a:prstGeom prst="ellipse">
            <a:avLst/>
          </a:prstGeom>
          <a:no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Tree>
    <p:extLst>
      <p:ext uri="{BB962C8B-B14F-4D97-AF65-F5344CB8AC3E}">
        <p14:creationId xmlns:p14="http://schemas.microsoft.com/office/powerpoint/2010/main" val="26087378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tel 6">
            <a:extLst>
              <a:ext uri="{FF2B5EF4-FFF2-40B4-BE49-F238E27FC236}">
                <a16:creationId xmlns:a16="http://schemas.microsoft.com/office/drawing/2014/main" id="{8070B763-19EE-C591-AE9F-2F9F76F2CC2D}"/>
              </a:ext>
            </a:extLst>
          </p:cNvPr>
          <p:cNvSpPr>
            <a:spLocks noGrp="1"/>
          </p:cNvSpPr>
          <p:nvPr>
            <p:ph type="title"/>
          </p:nvPr>
        </p:nvSpPr>
        <p:spPr/>
        <p:txBody>
          <a:bodyPr/>
          <a:lstStyle/>
          <a:p>
            <a:r>
              <a:rPr lang="nb-NO" dirty="0"/>
              <a:t>Tilbakemeldinger	</a:t>
            </a:r>
          </a:p>
        </p:txBody>
      </p:sp>
      <p:sp>
        <p:nvSpPr>
          <p:cNvPr id="8" name="Plassholder for innhold 7">
            <a:extLst>
              <a:ext uri="{FF2B5EF4-FFF2-40B4-BE49-F238E27FC236}">
                <a16:creationId xmlns:a16="http://schemas.microsoft.com/office/drawing/2014/main" id="{1176BF6F-2B2F-D558-CF12-26076E318C1D}"/>
              </a:ext>
            </a:extLst>
          </p:cNvPr>
          <p:cNvSpPr>
            <a:spLocks noGrp="1"/>
          </p:cNvSpPr>
          <p:nvPr>
            <p:ph idx="1"/>
          </p:nvPr>
        </p:nvSpPr>
        <p:spPr/>
        <p:txBody>
          <a:bodyPr/>
          <a:lstStyle/>
          <a:p>
            <a:pPr marL="0" indent="0">
              <a:buNone/>
            </a:pPr>
            <a:endParaRPr lang="nb-NO" sz="1200" dirty="0"/>
          </a:p>
          <a:p>
            <a:pPr marL="0" indent="0">
              <a:buNone/>
            </a:pPr>
            <a:endParaRPr lang="nb-NO" sz="1200" dirty="0"/>
          </a:p>
          <a:p>
            <a:pPr marL="0" indent="0">
              <a:buNone/>
            </a:pPr>
            <a:endParaRPr lang="nb-NO" sz="1200" dirty="0"/>
          </a:p>
          <a:p>
            <a:pPr marL="0" indent="0">
              <a:buNone/>
            </a:pPr>
            <a:r>
              <a:rPr lang="nb-NO" sz="1200" dirty="0"/>
              <a:t>Tilbakemeldinger og forbedringsforslag kan sendes på epost til:</a:t>
            </a:r>
          </a:p>
          <a:p>
            <a:pPr marL="0" indent="0">
              <a:buNone/>
            </a:pPr>
            <a:r>
              <a:rPr lang="nb-NO" sz="1200" dirty="0">
                <a:hlinkClick r:id="rId2"/>
              </a:rPr>
              <a:t>trafikkbestemmelser@banenor.no</a:t>
            </a:r>
            <a:r>
              <a:rPr lang="nb-NO" sz="1200" dirty="0"/>
              <a:t>,</a:t>
            </a:r>
          </a:p>
          <a:p>
            <a:pPr marL="0" indent="0">
              <a:buNone/>
            </a:pPr>
            <a:r>
              <a:rPr lang="nb-NO" sz="1200" dirty="0"/>
              <a:t>eller på </a:t>
            </a:r>
            <a:r>
              <a:rPr lang="nb-NO" sz="1200" dirty="0">
                <a:hlinkClick r:id="rId3"/>
              </a:rPr>
              <a:t>skjema</a:t>
            </a:r>
            <a:r>
              <a:rPr lang="nb-NO" sz="1200" dirty="0"/>
              <a:t> i ORV.</a:t>
            </a:r>
          </a:p>
        </p:txBody>
      </p:sp>
      <p:sp>
        <p:nvSpPr>
          <p:cNvPr id="5" name="Plassholder for bunntekst 4">
            <a:extLst>
              <a:ext uri="{FF2B5EF4-FFF2-40B4-BE49-F238E27FC236}">
                <a16:creationId xmlns:a16="http://schemas.microsoft.com/office/drawing/2014/main" id="{1BC5CE98-9AF9-5C49-57CA-7F3DB23366AF}"/>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6F8C8087-4AEE-4A57-8B48-F8D656CFE0A8}"/>
              </a:ext>
            </a:extLst>
          </p:cNvPr>
          <p:cNvSpPr>
            <a:spLocks noGrp="1"/>
          </p:cNvSpPr>
          <p:nvPr>
            <p:ph type="sldNum" sz="quarter" idx="12"/>
          </p:nvPr>
        </p:nvSpPr>
        <p:spPr/>
        <p:txBody>
          <a:bodyPr/>
          <a:lstStyle/>
          <a:p>
            <a:fld id="{EC31CAF0-2D2C-49BF-92D2-01D14BD4F728}" type="slidenum">
              <a:rPr lang="nb-NO" smtClean="0"/>
              <a:t>9</a:t>
            </a:fld>
            <a:endParaRPr lang="nb-NO"/>
          </a:p>
        </p:txBody>
      </p:sp>
    </p:spTree>
    <p:extLst>
      <p:ext uri="{BB962C8B-B14F-4D97-AF65-F5344CB8AC3E}">
        <p14:creationId xmlns:p14="http://schemas.microsoft.com/office/powerpoint/2010/main" val="3601499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Bane NOR presentasjonsmal v210621">
  <a:themeElements>
    <a:clrScheme name="Bane NOR profilfarger_juni 2021">
      <a:dk1>
        <a:srgbClr val="000000"/>
      </a:dk1>
      <a:lt1>
        <a:srgbClr val="FFFFFF"/>
      </a:lt1>
      <a:dk2>
        <a:srgbClr val="1E2869"/>
      </a:dk2>
      <a:lt2>
        <a:srgbClr val="D2D4DE"/>
      </a:lt2>
      <a:accent1>
        <a:srgbClr val="1E2869"/>
      </a:accent1>
      <a:accent2>
        <a:srgbClr val="32C8FF"/>
      </a:accent2>
      <a:accent3>
        <a:srgbClr val="87DCBE"/>
      </a:accent3>
      <a:accent4>
        <a:srgbClr val="3C3CC8"/>
      </a:accent4>
      <a:accent5>
        <a:srgbClr val="9BE173"/>
      </a:accent5>
      <a:accent6>
        <a:srgbClr val="FA9664"/>
      </a:accent6>
      <a:hlink>
        <a:srgbClr val="3C3CC8"/>
      </a:hlink>
      <a:folHlink>
        <a:srgbClr val="3C3CC8"/>
      </a:folHlink>
    </a:clrScheme>
    <a:fontScheme name="Bane NOR Arial skjermfont">
      <a:majorFont>
        <a:latin typeface="Arial"/>
        <a:ea typeface=""/>
        <a:cs typeface=""/>
      </a:majorFont>
      <a:minorFont>
        <a:latin typeface="Arial"/>
        <a:ea typeface=""/>
        <a:cs typeface=""/>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2"/>
        </a:solidFill>
        <a:ln w="3175">
          <a:solidFill>
            <a:schemeClr val="tx2"/>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3175">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400" dirty="0" err="1" smtClean="0"/>
        </a:defPPr>
      </a:lstStyle>
    </a:txDef>
  </a:objectDefaults>
  <a:extraClrSchemeLst/>
  <a:extLst>
    <a:ext uri="{05A4C25C-085E-4340-85A3-A5531E510DB2}">
      <thm15:themeFamily xmlns:thm15="http://schemas.microsoft.com/office/thememl/2012/main" name="Presentasjonsmal Bane NOR_v210621" id="{9F0AD4BB-748A-49DF-B1A1-A931BA9D4D65}" vid="{552F1F19-A9C9-4E9A-AF1F-64A9E1CB1790}"/>
    </a:ext>
  </a:extLst>
</a:theme>
</file>

<file path=ppt/theme/theme2.xml><?xml version="1.0" encoding="utf-8"?>
<a:theme xmlns:a="http://schemas.openxmlformats.org/drawingml/2006/main" name="Office-tema">
  <a:themeElements>
    <a:clrScheme name="Bane NOR profilfarger 2021">
      <a:dk1>
        <a:srgbClr val="000000"/>
      </a:dk1>
      <a:lt1>
        <a:srgbClr val="FFFFFF"/>
      </a:lt1>
      <a:dk2>
        <a:srgbClr val="1E2869"/>
      </a:dk2>
      <a:lt2>
        <a:srgbClr val="D2D4DE"/>
      </a:lt2>
      <a:accent1>
        <a:srgbClr val="1E2869"/>
      </a:accent1>
      <a:accent2>
        <a:srgbClr val="3C3CC8"/>
      </a:accent2>
      <a:accent3>
        <a:srgbClr val="32C8FF"/>
      </a:accent3>
      <a:accent4>
        <a:srgbClr val="87DCBE"/>
      </a:accent4>
      <a:accent5>
        <a:srgbClr val="9BE173"/>
      </a:accent5>
      <a:accent6>
        <a:srgbClr val="FF9B78"/>
      </a:accent6>
      <a:hlink>
        <a:srgbClr val="32C8FF"/>
      </a:hlink>
      <a:folHlink>
        <a:srgbClr val="32C8FF"/>
      </a:folHlink>
    </a:clrScheme>
    <a:fontScheme name="Bane NOR Arial skjermfo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Bane NOR profilfarger 2021">
      <a:dk1>
        <a:srgbClr val="000000"/>
      </a:dk1>
      <a:lt1>
        <a:srgbClr val="FFFFFF"/>
      </a:lt1>
      <a:dk2>
        <a:srgbClr val="1E2869"/>
      </a:dk2>
      <a:lt2>
        <a:srgbClr val="D2D4DE"/>
      </a:lt2>
      <a:accent1>
        <a:srgbClr val="1E2869"/>
      </a:accent1>
      <a:accent2>
        <a:srgbClr val="3C3CC8"/>
      </a:accent2>
      <a:accent3>
        <a:srgbClr val="32C8FF"/>
      </a:accent3>
      <a:accent4>
        <a:srgbClr val="87DCBE"/>
      </a:accent4>
      <a:accent5>
        <a:srgbClr val="9BE173"/>
      </a:accent5>
      <a:accent6>
        <a:srgbClr val="FF9B78"/>
      </a:accent6>
      <a:hlink>
        <a:srgbClr val="32C8FF"/>
      </a:hlink>
      <a:folHlink>
        <a:srgbClr val="32C8FF"/>
      </a:folHlink>
    </a:clrScheme>
    <a:fontScheme name="Bane NOR Arial skjermfo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934260350F8B8E4F9D031C9F6868879A" ma:contentTypeVersion="5" ma:contentTypeDescription="Opprett et nytt dokument." ma:contentTypeScope="" ma:versionID="3c3dd58950d03dc32934b8560da2eb40">
  <xsd:schema xmlns:xsd="http://www.w3.org/2001/XMLSchema" xmlns:xs="http://www.w3.org/2001/XMLSchema" xmlns:p="http://schemas.microsoft.com/office/2006/metadata/properties" xmlns:ns2="bcf8cf85-43c0-4f20-907c-f6b6847d07f2" xmlns:ns3="0d1ff176-013a-4a9a-b4e4-01c452e08593" targetNamespace="http://schemas.microsoft.com/office/2006/metadata/properties" ma:root="true" ma:fieldsID="74a30626327d61441ebbc3f16ebc888e" ns2:_="" ns3:_="">
    <xsd:import namespace="bcf8cf85-43c0-4f20-907c-f6b6847d07f2"/>
    <xsd:import namespace="0d1ff176-013a-4a9a-b4e4-01c452e08593"/>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cf8cf85-43c0-4f20-907c-f6b6847d07f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d1ff176-013a-4a9a-b4e4-01c452e08593" elementFormDefault="qualified">
    <xsd:import namespace="http://schemas.microsoft.com/office/2006/documentManagement/types"/>
    <xsd:import namespace="http://schemas.microsoft.com/office/infopath/2007/PartnerControls"/>
    <xsd:element name="SharedWithUsers" ma:index="11"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Delingsdetaljer"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AEEDB02-ACB4-4A9E-AFBD-8DF00AA86E90}">
  <ds:schemaRefs>
    <ds:schemaRef ds:uri="0d1ff176-013a-4a9a-b4e4-01c452e08593"/>
    <ds:schemaRef ds:uri="bcf8cf85-43c0-4f20-907c-f6b6847d07f2"/>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CF3F117F-4BD6-480D-A083-0D61C721958C}">
  <ds:schemaRefs>
    <ds:schemaRef ds:uri="0d1ff176-013a-4a9a-b4e4-01c452e08593"/>
    <ds:schemaRef ds:uri="bcf8cf85-43c0-4f20-907c-f6b6847d07f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2E873601-6528-48E1-B704-9962DCC2BD0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Presentasjonsmal Bane NOR_v210621</Template>
  <TotalTime>591</TotalTime>
  <Words>881</Words>
  <Application>Microsoft Office PowerPoint</Application>
  <PresentationFormat>Skjermfremvisning (16:9)</PresentationFormat>
  <Paragraphs>76</Paragraphs>
  <Slides>9</Slides>
  <Notes>0</Notes>
  <HiddenSlides>0</HiddenSlides>
  <MMClips>0</MMClips>
  <ScaleCrop>false</ScaleCrop>
  <HeadingPairs>
    <vt:vector size="6" baseType="variant">
      <vt:variant>
        <vt:lpstr>Brukte skrifter</vt:lpstr>
      </vt:variant>
      <vt:variant>
        <vt:i4>1</vt:i4>
      </vt:variant>
      <vt:variant>
        <vt:lpstr>Tema</vt:lpstr>
      </vt:variant>
      <vt:variant>
        <vt:i4>1</vt:i4>
      </vt:variant>
      <vt:variant>
        <vt:lpstr>Lysbildetitler</vt:lpstr>
      </vt:variant>
      <vt:variant>
        <vt:i4>9</vt:i4>
      </vt:variant>
    </vt:vector>
  </HeadingPairs>
  <TitlesOfParts>
    <vt:vector size="11" baseType="lpstr">
      <vt:lpstr>Arial</vt:lpstr>
      <vt:lpstr>Bane NOR presentasjonsmal v210621</vt:lpstr>
      <vt:lpstr>Kjøring uten virksom ATC/ETCS Strekning med fjernstyring </vt:lpstr>
      <vt:lpstr>Bakgrunn</vt:lpstr>
      <vt:lpstr>Bakgrunn</vt:lpstr>
      <vt:lpstr>Gjennomføring – operativ håndtering </vt:lpstr>
      <vt:lpstr>Gjennomføring – operativ håndtering </vt:lpstr>
      <vt:lpstr>Formular 34 - veiledning</vt:lpstr>
      <vt:lpstr>Formular 34 - veiledning</vt:lpstr>
      <vt:lpstr>Formular 34 - veiledning</vt:lpstr>
      <vt:lpstr>Tilbakemeldinger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Fagdag TSSØ</dc:title>
  <dc:creator>Hesjedal Ragnhild Berit</dc:creator>
  <cp:lastModifiedBy>Gjerløw Kjersti</cp:lastModifiedBy>
  <cp:revision>8</cp:revision>
  <dcterms:created xsi:type="dcterms:W3CDTF">2024-09-12T07:42:56Z</dcterms:created>
  <dcterms:modified xsi:type="dcterms:W3CDTF">2025-08-06T10:53:24Z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0x010100934260350F8B8E4F9D031C9F6868879A</vt:lpwstr>
  </property>
  <property fmtid="{D5CDD505-2E9C-101B-9397-08002B2CF9AE}" pid="3" name="MSIP_Label_711ea76c-7944-4b49-8aa5-a105a354bd55_Enabled">
    <vt:lpwstr>true</vt:lpwstr>
  </property>
  <property fmtid="{D5CDD505-2E9C-101B-9397-08002B2CF9AE}" pid="4" name="MSIP_Label_711ea76c-7944-4b49-8aa5-a105a354bd55_SetDate">
    <vt:lpwstr>2025-08-06T10:53:20Z</vt:lpwstr>
  </property>
  <property fmtid="{D5CDD505-2E9C-101B-9397-08002B2CF9AE}" pid="5" name="MSIP_Label_711ea76c-7944-4b49-8aa5-a105a354bd55_Method">
    <vt:lpwstr>Standard</vt:lpwstr>
  </property>
  <property fmtid="{D5CDD505-2E9C-101B-9397-08002B2CF9AE}" pid="6" name="MSIP_Label_711ea76c-7944-4b49-8aa5-a105a354bd55_Name">
    <vt:lpwstr>711ea76c-7944-4b49-8aa5-a105a354bd55</vt:lpwstr>
  </property>
  <property fmtid="{D5CDD505-2E9C-101B-9397-08002B2CF9AE}" pid="7" name="MSIP_Label_711ea76c-7944-4b49-8aa5-a105a354bd55_SiteId">
    <vt:lpwstr>6ee535f2-3064-4ac9-81d8-4ceb2ff790c6</vt:lpwstr>
  </property>
  <property fmtid="{D5CDD505-2E9C-101B-9397-08002B2CF9AE}" pid="8" name="MSIP_Label_711ea76c-7944-4b49-8aa5-a105a354bd55_ActionId">
    <vt:lpwstr>712a28db-0144-4180-be98-81ad2ff209f9</vt:lpwstr>
  </property>
  <property fmtid="{D5CDD505-2E9C-101B-9397-08002B2CF9AE}" pid="9" name="MSIP_Label_711ea76c-7944-4b49-8aa5-a105a354bd55_ContentBits">
    <vt:lpwstr>3</vt:lpwstr>
  </property>
</Properties>
</file>